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AFD"/>
    <a:srgbClr val="87C7E4"/>
    <a:srgbClr val="DDEFF7"/>
    <a:srgbClr val="7DC2E2"/>
    <a:srgbClr val="D8F2FF"/>
    <a:srgbClr val="75BFE0"/>
    <a:srgbClr val="6D83B6"/>
    <a:srgbClr val="7E8CB6"/>
    <a:srgbClr val="66CCFF"/>
    <a:srgbClr val="58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CA6C7-68B1-458C-A89D-5A64643C4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C2764-65BA-4C10-85E9-071DE6B1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A6CE2-2C04-4269-87B5-0D7092FB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EFB81-3E0C-44EE-B960-6DFDAB5A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A889E-2D7D-4FFC-B18E-A9EF41A9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F106-C072-4C80-A703-5E314A8E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FEA0B-1DED-406A-AA36-11B08500E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B6EDF-A03D-47BB-8104-121DD67B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04474-DDA0-4B37-92F4-B3962F57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9EFED-EDE7-449C-80AD-2D7B52E6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2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144D3D-BAE3-4ED9-A4E7-EF9208AB7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C6E604-DC31-4AC0-9449-F3503E04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4EB82-17C7-4DE1-B45B-18C1C452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D808F-04C6-462C-9B4E-858DF14E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F63EF-374F-4C8A-AF67-8A5D5E82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765AD-0FE9-46A3-92C6-5ADE37D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DBEF2-68F8-4067-8C52-C08C7956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966045-8DDF-4074-9E3A-A1428AD7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CF817D-573D-44F0-8F33-85BAFFFC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D05AA-BADE-496D-9064-D10EABF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3569D-64D5-470A-8C68-2F21A43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ADDD67-040B-4D0B-9E08-477B2C65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C0C3EF-C82C-4CE1-BD5B-4738E3AB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079C3-C4A4-44A8-BBD5-0F4AC81C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C3679-8004-478D-B3DE-F94C6F44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9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584CB-6576-40D9-B3B8-CC37259F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B96BA-5EA2-4FBC-BE6A-4EF3E10A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B835C6-626B-4BEC-9729-55A4C6C05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A25CFC-C363-4F6F-A64C-1738704D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13D869-DB61-4D61-BD75-EA54894E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D20DE-3DFC-4F2D-ACD0-EDF90212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378AD-E4E4-4AB2-9DBE-BE7929F8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46060-241E-432B-9041-EDBC35AA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1F13E2-4752-4F32-9BE5-FB259E0A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2C68CB-63CF-4E02-9716-5F5D14B5B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77964A-022E-4708-A905-BC2A2C953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AC56F5-C4A5-46D5-B55E-3475D4E1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CF332B-F22C-4561-BBEB-13095EA3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41534D-434A-4B7B-8E8A-0C0A05B8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DD4E-C8AA-4A96-ADBE-05578A8D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7694C0-41DC-41FC-BCC7-5B720B94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2F9EC9-EE90-4D02-BDAB-EE413DD6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2EA537-1066-4233-BB0D-46C88583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7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4D691D-3FB9-47C8-8025-D2D62D65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AFD106-28E8-46C8-A5D2-89BA0CE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33DF4-3405-4AE2-9EDB-D4B98C2C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84ECF-B74C-4593-B9B7-30F0942F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DABAB-39C6-4202-8C0A-FD3B7344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560F14-EAE2-46E6-9EC9-6B85D868D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160DA-51D9-479E-BAAE-2E10D33F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F606BA-2BD7-496C-BA78-6C2998CE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E9C44-AB77-40E0-890F-6916A5B0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67F6C-3672-468C-8AB5-F2792B31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CBD121-A4E7-47D2-94F9-33D0B9AF5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EA2765-9C17-4B78-B25A-D8B39306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38338B-FD4A-411F-B2E3-4C5FF747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D4102-457D-4B6F-9172-2E193EC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DB14EA-C6DD-4561-ACF4-0FFB5801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3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35EB4-0208-478C-B271-8E12F95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664AF9-ECD2-4146-A70D-F89F90C2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4596B-C5D2-4470-8646-D558409B9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1F75-FC38-4B6C-8FD5-960AF9A6A93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E634A-8323-440F-8D2B-011DCA812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A7740-DF78-4AB3-9A1B-F4526BABF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5D94E-F367-4C73-AAD3-0DEE11FB1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38920" b="30226"/>
          <a:stretch/>
        </p:blipFill>
        <p:spPr>
          <a:xfrm>
            <a:off x="-7287" y="0"/>
            <a:ext cx="1218473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B0DCEA-25E0-49DC-BCEC-D1FD85D1E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8087" y="4381717"/>
            <a:ext cx="6081446" cy="232289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C07997-C368-47E7-90E7-099F4F4EF21C}"/>
              </a:ext>
            </a:extLst>
          </p:cNvPr>
          <p:cNvSpPr/>
          <p:nvPr/>
        </p:nvSpPr>
        <p:spPr>
          <a:xfrm>
            <a:off x="1584540" y="4922448"/>
            <a:ext cx="19253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bg1"/>
                </a:solidFill>
                <a:latin typeface="Circe Light" panose="020B0402020203020203" pitchFamily="34" charset="-52"/>
              </a:rPr>
              <a:t>Ф.И.О</a:t>
            </a:r>
            <a:r>
              <a:rPr lang="ru-RU" sz="2000" b="1" dirty="0">
                <a:ln w="0"/>
                <a:solidFill>
                  <a:schemeClr val="bg1"/>
                </a:solidFill>
                <a:latin typeface="Circe Light" panose="020B0402020203020203" pitchFamily="34" charset="-52"/>
              </a:rPr>
              <a:t>. спикера.</a:t>
            </a:r>
          </a:p>
          <a:p>
            <a:pPr algn="ctr"/>
            <a:r>
              <a:rPr lang="ru-RU" sz="2000" b="1" dirty="0">
                <a:ln w="0"/>
                <a:solidFill>
                  <a:schemeClr val="bg1"/>
                </a:solidFill>
                <a:latin typeface="Circe Light" panose="020B0402020203020203" pitchFamily="34" charset="-52"/>
              </a:rPr>
              <a:t>Должность.</a:t>
            </a:r>
          </a:p>
          <a:p>
            <a:pPr algn="ctr"/>
            <a:r>
              <a:rPr lang="ru-RU" sz="2000" b="1" dirty="0">
                <a:ln w="0"/>
                <a:solidFill>
                  <a:schemeClr val="bg1"/>
                </a:solidFill>
                <a:latin typeface="Circe Light" panose="020B0402020203020203" pitchFamily="34" charset="-52"/>
              </a:rPr>
              <a:t>Место работы.</a:t>
            </a:r>
            <a:endParaRPr lang="ru-RU" sz="2000" b="1" cap="none" spc="0" dirty="0">
              <a:ln w="0"/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B169006-97CA-4423-9102-463DE1EDB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8087" y="3894309"/>
            <a:ext cx="4077543" cy="3245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B705EF-FF3E-4F30-B77F-2148D383B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81" y="971917"/>
            <a:ext cx="5244419" cy="37497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96CEEF5-39D5-44FB-A228-264DE9E55736}"/>
              </a:ext>
            </a:extLst>
          </p:cNvPr>
          <p:cNvSpPr/>
          <p:nvPr/>
        </p:nvSpPr>
        <p:spPr>
          <a:xfrm>
            <a:off x="332497" y="2754791"/>
            <a:ext cx="11418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75BFE0"/>
                </a:solidFill>
                <a:latin typeface="Circe Light" panose="020B0402020203020203" pitchFamily="34" charset="-52"/>
              </a:rPr>
              <a:t>Название вашей темы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CA2123-1302-44A5-BA54-12C6FDDE57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44" y="6166951"/>
            <a:ext cx="2854963" cy="43682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97860" y="188429"/>
            <a:ext cx="2537447" cy="2537447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4884" y="1133986"/>
            <a:ext cx="280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Ваша фотография</a:t>
            </a:r>
          </a:p>
          <a:p>
            <a:endParaRPr lang="ru-RU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15AB117-D8A6-4C02-821C-A0A288EF03F7}"/>
              </a:ext>
            </a:extLst>
          </p:cNvPr>
          <p:cNvGrpSpPr/>
          <p:nvPr/>
        </p:nvGrpSpPr>
        <p:grpSpPr>
          <a:xfrm>
            <a:off x="6146797" y="847003"/>
            <a:ext cx="6081446" cy="2280092"/>
            <a:chOff x="6146797" y="847003"/>
            <a:chExt cx="6081446" cy="228009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86C6F93-1AC4-4E79-A5B1-8DF179D9E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797" y="847003"/>
              <a:ext cx="6081446" cy="22800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88ED46-32E2-4FBF-8D7A-2C56989F7746}"/>
                </a:ext>
              </a:extLst>
            </p:cNvPr>
            <p:cNvSpPr txBox="1"/>
            <p:nvPr/>
          </p:nvSpPr>
          <p:spPr>
            <a:xfrm>
              <a:off x="6661022" y="1650301"/>
              <a:ext cx="5089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ВОСПИТАТЕЛЬ СЕГОДНЯ: КОМПЕТЕНТНОСТЬ, КРЕАТИВНОСТЬ, МОБИЛЬНОСТЬ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E6B2E1E-61BE-42F7-BCFB-F967272D59E1}"/>
              </a:ext>
            </a:extLst>
          </p:cNvPr>
          <p:cNvGrpSpPr/>
          <p:nvPr/>
        </p:nvGrpSpPr>
        <p:grpSpPr>
          <a:xfrm>
            <a:off x="5521124" y="-303413"/>
            <a:ext cx="6707120" cy="1275329"/>
            <a:chOff x="5521124" y="-303413"/>
            <a:chExt cx="6707120" cy="127532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B19D09A-44E5-4D3D-9DBB-FB08DA397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124" y="-303413"/>
              <a:ext cx="6707120" cy="12753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123FC3-5D9A-48CF-8828-3C60C76F7B71}"/>
                </a:ext>
              </a:extLst>
            </p:cNvPr>
            <p:cNvSpPr txBox="1"/>
            <p:nvPr/>
          </p:nvSpPr>
          <p:spPr>
            <a:xfrm>
              <a:off x="5879939" y="254224"/>
              <a:ext cx="6205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Республиканский форум работников дошкольного образования</a:t>
              </a:r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343DB2-F431-40CA-B175-A9099C03F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D8F2FF"/>
              </a:clrFrom>
              <a:clrTo>
                <a:srgbClr val="D8F2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6517" y="4709034"/>
            <a:ext cx="1778956" cy="1172852"/>
          </a:xfrm>
          <a:prstGeom prst="rect">
            <a:avLst/>
          </a:prstGeom>
          <a:effectLst>
            <a:reflection endPos="65000" dist="50800" dir="5400000" sy="-100000" algn="bl" rotWithShape="0"/>
            <a:softEdge rad="63500"/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163508B-39EC-4A9D-9788-C7DA31CA6E0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74" y="5043183"/>
            <a:ext cx="3858768" cy="77419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0453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1164657"/>
          </a:xfrm>
          <a:prstGeom prst="rect">
            <a:avLst/>
          </a:prstGeom>
          <a:solidFill>
            <a:srgbClr val="D8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4" y="429131"/>
            <a:ext cx="2039257" cy="31201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834A786-4B7F-4C1D-B9CF-F72F58B3CEA3}"/>
              </a:ext>
            </a:extLst>
          </p:cNvPr>
          <p:cNvGrpSpPr/>
          <p:nvPr/>
        </p:nvGrpSpPr>
        <p:grpSpPr>
          <a:xfrm>
            <a:off x="0" y="-439723"/>
            <a:ext cx="4717244" cy="1857370"/>
            <a:chOff x="6146797" y="847003"/>
            <a:chExt cx="6081446" cy="228009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85E5F2E-640E-42A5-8519-0B5DF72C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797" y="847003"/>
              <a:ext cx="6081446" cy="228009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33EFC0-56E1-4D62-AD0B-55EB354257E1}"/>
                </a:ext>
              </a:extLst>
            </p:cNvPr>
            <p:cNvSpPr txBox="1"/>
            <p:nvPr/>
          </p:nvSpPr>
          <p:spPr>
            <a:xfrm>
              <a:off x="6661022" y="1650301"/>
              <a:ext cx="5089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ВОСПИТАТЕЛЬ СЕГОДНЯ: КОМПЕТЕНТНОСТЬ, КРЕАТИВНОСТЬ, МОБИЛЬНОСТЬ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A417FA5-3996-4488-92A2-25D337916233}"/>
              </a:ext>
            </a:extLst>
          </p:cNvPr>
          <p:cNvGrpSpPr/>
          <p:nvPr/>
        </p:nvGrpSpPr>
        <p:grpSpPr>
          <a:xfrm>
            <a:off x="5521123" y="5770293"/>
            <a:ext cx="6707120" cy="1275329"/>
            <a:chOff x="5521124" y="-303413"/>
            <a:chExt cx="6707120" cy="12753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EA253A0-CC55-4BFD-8348-33A343BE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124" y="-303413"/>
              <a:ext cx="6707120" cy="12753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5A0CC0-3A64-4C09-9513-D13702C8FA34}"/>
                </a:ext>
              </a:extLst>
            </p:cNvPr>
            <p:cNvSpPr txBox="1"/>
            <p:nvPr/>
          </p:nvSpPr>
          <p:spPr>
            <a:xfrm>
              <a:off x="5879939" y="254224"/>
              <a:ext cx="6205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Республиканский форум работников дошкольного образования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9178D5-7EF8-410F-94CF-665E0862E714}"/>
              </a:ext>
            </a:extLst>
          </p:cNvPr>
          <p:cNvSpPr txBox="1"/>
          <p:nvPr/>
        </p:nvSpPr>
        <p:spPr>
          <a:xfrm>
            <a:off x="5480493" y="318011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9023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2DB84C-B5B4-440E-B02F-7A27238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38920" b="30226"/>
          <a:stretch/>
        </p:blipFill>
        <p:spPr>
          <a:xfrm>
            <a:off x="-7287" y="0"/>
            <a:ext cx="1218473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C480E3-CC01-4502-A4D6-268C9D7C5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0" y="4144488"/>
            <a:ext cx="5762171" cy="236789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C07997-C368-47E7-90E7-099F4F4EF21C}"/>
              </a:ext>
            </a:extLst>
          </p:cNvPr>
          <p:cNvSpPr/>
          <p:nvPr/>
        </p:nvSpPr>
        <p:spPr>
          <a:xfrm>
            <a:off x="1271227" y="5087291"/>
            <a:ext cx="260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  <a:latin typeface="Circe Light" panose="020B0402020203020203" pitchFamily="34" charset="-52"/>
              </a:rPr>
              <a:t>Контакты спикера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B169006-97CA-4423-9102-463DE1EDB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8087" y="3716184"/>
            <a:ext cx="4077543" cy="3245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B705EF-FF3E-4F30-B77F-2148D383B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88" y="971916"/>
            <a:ext cx="7133113" cy="5718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CA2123-1302-44A5-BA54-12C6FDDE57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44" y="6166951"/>
            <a:ext cx="2854963" cy="436825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6973DB5-3EEE-4844-83DB-9C67719ED5B9}"/>
              </a:ext>
            </a:extLst>
          </p:cNvPr>
          <p:cNvGrpSpPr/>
          <p:nvPr/>
        </p:nvGrpSpPr>
        <p:grpSpPr>
          <a:xfrm>
            <a:off x="5566384" y="-355293"/>
            <a:ext cx="6707120" cy="1275329"/>
            <a:chOff x="5521124" y="-303413"/>
            <a:chExt cx="6707120" cy="12753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7E4BE09-DC3C-4AA8-9382-D38C4C09B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124" y="-303413"/>
              <a:ext cx="6707120" cy="12753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E96F90-B8C1-4DE2-A149-0646AC167F3F}"/>
                </a:ext>
              </a:extLst>
            </p:cNvPr>
            <p:cNvSpPr txBox="1"/>
            <p:nvPr/>
          </p:nvSpPr>
          <p:spPr>
            <a:xfrm>
              <a:off x="5879939" y="254224"/>
              <a:ext cx="6205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Республиканский форум работников дошкольного образования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0A123CE-4614-41BC-BDCA-5C16C6C29DC1}"/>
              </a:ext>
            </a:extLst>
          </p:cNvPr>
          <p:cNvGrpSpPr/>
          <p:nvPr/>
        </p:nvGrpSpPr>
        <p:grpSpPr>
          <a:xfrm>
            <a:off x="6192058" y="811492"/>
            <a:ext cx="6081446" cy="2280092"/>
            <a:chOff x="6146797" y="847003"/>
            <a:chExt cx="6081446" cy="228009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D29D4BF-72D8-4FAC-909D-F712AEAD9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797" y="847003"/>
              <a:ext cx="6081446" cy="22800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307124-699E-401A-BE7A-2E8B0660C2B0}"/>
                </a:ext>
              </a:extLst>
            </p:cNvPr>
            <p:cNvSpPr txBox="1"/>
            <p:nvPr/>
          </p:nvSpPr>
          <p:spPr>
            <a:xfrm>
              <a:off x="6661022" y="1650301"/>
              <a:ext cx="5089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ВОСПИТАТЕЛЬ СЕГОДНЯ: КОМПЕТЕНТНОСТЬ, КРЕАТИВНОСТЬ, МОБИЛЬНОСТЬ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957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61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Circe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Максимкина</cp:lastModifiedBy>
  <cp:revision>12</cp:revision>
  <dcterms:created xsi:type="dcterms:W3CDTF">2021-01-15T08:36:31Z</dcterms:created>
  <dcterms:modified xsi:type="dcterms:W3CDTF">2021-09-14T09:33:39Z</dcterms:modified>
</cp:coreProperties>
</file>