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64" r:id="rId2"/>
    <p:sldId id="263" r:id="rId3"/>
    <p:sldId id="265" r:id="rId4"/>
  </p:sldIdLst>
  <p:sldSz cx="12192000" cy="6858000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Akrobat Bold" panose="00000800000000000000" charset="-52"/>
      <p:bold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0000"/>
    <a:srgbClr val="FF5050"/>
    <a:srgbClr val="FF3300"/>
    <a:srgbClr val="008865"/>
    <a:srgbClr val="F4FAFD"/>
    <a:srgbClr val="87C7E4"/>
    <a:srgbClr val="DDEFF7"/>
    <a:srgbClr val="7DC2E2"/>
    <a:srgbClr val="D8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1C097-4FB8-4AD1-94DD-DA5D81B1801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FE17C-3687-4FD5-AE06-2D05DC08B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1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CCA6C7-68B1-458C-A89D-5A64643C4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E2C2764-65BA-4C10-85E9-071DE6B1E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4A6CE2-2C04-4269-87B5-0D7092FB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CEFB81-3E0C-44EE-B960-6DFDAB5A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AA889E-2D7D-4FFC-B18E-A9EF41A9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0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0EF106-C072-4C80-A703-5E314A8E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91FEA0B-1DED-406A-AA36-11B08500E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5B6EDF-A03D-47BB-8104-121DD67B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904474-DDA0-4B37-92F4-B3962F57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B9EFED-EDE7-449C-80AD-2D7B52E6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2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A144D3D-BAE3-4ED9-A4E7-EF9208AB7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7C6E604-DC31-4AC0-9449-F3503E04D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54EB82-17C7-4DE1-B45B-18C1C452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7D808F-04C6-462C-9B4E-858DF14E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1F63EF-374F-4C8A-AF67-8A5D5E82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9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8765AD-0FE9-46A3-92C6-5ADE37DE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7DBEF2-68F8-4067-8C52-C08C7956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966045-8DDF-4074-9E3A-A1428AD7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CF817D-573D-44F0-8F33-85BAFFFC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AD05AA-BADE-496D-9064-D10EABFC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43569D-64D5-470A-8C68-2F21A43C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ADDD67-040B-4D0B-9E08-477B2C650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C0C3EF-C82C-4CE1-BD5B-4738E3AB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5079C3-C4A4-44A8-BBD5-0F4AC81C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C3679-8004-478D-B3DE-F94C6F44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9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9584CB-6576-40D9-B3B8-CC37259F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9B96BA-5EA2-4FBC-BE6A-4EF3E10A3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5B835C6-626B-4BEC-9729-55A4C6C05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3A25CFC-C363-4F6F-A64C-1738704D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C13D869-DB61-4D61-BD75-EA54894E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8D20DE-3DFC-4F2D-ACD0-EDF90212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2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6378AD-E4E4-4AB2-9DBE-BE7929F8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946060-241E-432B-9041-EDBC35AA2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71F13E2-4752-4F32-9BE5-FB259E0A9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C2C68CB-63CF-4E02-9716-5F5D14B5B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177964A-022E-4708-A905-BC2A2C953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BAC56F5-C4A5-46D5-B55E-3475D4E1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2CF332B-F22C-4561-BBEB-13095EA3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D41534D-434A-4B7B-8E8A-0C0A05B8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EBDD4E-C8AA-4A96-ADBE-05578A8D1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D7694C0-41DC-41FC-BCC7-5B720B94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C2F9EC9-EE90-4D02-BDAB-EE413DD6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12EA537-1066-4233-BB0D-46C88583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7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C4D691D-3FB9-47C8-8025-D2D62D65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FAFD106-28E8-46C8-A5D2-89BA0CE5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C33DF4-3405-4AE2-9EDB-D4B98C2C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6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284ECF-B74C-4593-B9B7-30F0942F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3DABAB-39C6-4202-8C0A-FD3B73447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560F14-EAE2-46E6-9EC9-6B85D868D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EC160DA-51D9-479E-BAAE-2E10D33F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4F606BA-2BD7-496C-BA78-6C2998CE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C0E9C44-AB77-40E0-890F-6916A5B0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5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967F6C-3672-468C-8AB5-F2792B31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FCBD121-A4E7-47D2-94F9-33D0B9AF5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1EA2765-9C17-4B78-B25A-D8B393068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38338B-FD4A-411F-B2E3-4C5FF747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6D4102-457D-4B6F-9172-2E193EC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DB14EA-C6DD-4561-ACF4-0FFB5801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3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D35EB4-0208-478C-B271-8E12F95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0664AF9-ECD2-4146-A70D-F89F90C21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C4596B-C5D2-4470-8646-D558409B9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1F75-FC38-4B6C-8FD5-960AF9A6A93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3E634A-8323-440F-8D2B-011DCA812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0A7740-DF78-4AB3-9A1B-F4526BABF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8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" y="0"/>
            <a:ext cx="12202137" cy="685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7C07997-C368-47E7-90E7-099F4F4EF21C}"/>
              </a:ext>
            </a:extLst>
          </p:cNvPr>
          <p:cNvSpPr/>
          <p:nvPr/>
        </p:nvSpPr>
        <p:spPr>
          <a:xfrm>
            <a:off x="2660122" y="5662001"/>
            <a:ext cx="89896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663300"/>
                </a:solidFill>
                <a:latin typeface="Akrobat Bold" panose="00000800000000000000" pitchFamily="2" charset="-52"/>
              </a:rPr>
              <a:t>Фамилия, имя, </a:t>
            </a:r>
            <a:r>
              <a:rPr lang="ru-RU" b="1" dirty="0" smtClean="0">
                <a:ln w="0"/>
                <a:solidFill>
                  <a:srgbClr val="663300"/>
                </a:solidFill>
                <a:latin typeface="Akrobat Bold" panose="00000800000000000000" pitchFamily="2" charset="-52"/>
              </a:rPr>
              <a:t>отчество, должность</a:t>
            </a:r>
            <a:endParaRPr lang="ru-RU" b="1" dirty="0">
              <a:ln w="0"/>
              <a:solidFill>
                <a:srgbClr val="663300"/>
              </a:solidFill>
              <a:latin typeface="Akrobat Bold" panose="00000800000000000000" pitchFamily="2" charset="-52"/>
            </a:endParaRPr>
          </a:p>
          <a:p>
            <a:pPr algn="ctr"/>
            <a:r>
              <a:rPr lang="ru-RU" b="1" dirty="0" smtClean="0">
                <a:ln w="0"/>
                <a:solidFill>
                  <a:srgbClr val="663300"/>
                </a:solidFill>
                <a:latin typeface="Akrobat Bold" panose="00000800000000000000" pitchFamily="2" charset="-52"/>
              </a:rPr>
              <a:t>Название </a:t>
            </a:r>
            <a:r>
              <a:rPr lang="ru-RU" b="1" dirty="0">
                <a:ln w="0"/>
                <a:solidFill>
                  <a:srgbClr val="663300"/>
                </a:solidFill>
                <a:latin typeface="Akrobat Bold" panose="00000800000000000000" pitchFamily="2" charset="-52"/>
              </a:rPr>
              <a:t>образовательной организации</a:t>
            </a:r>
            <a:endParaRPr lang="ru-RU" b="1" cap="none" spc="0" dirty="0">
              <a:ln w="0"/>
              <a:solidFill>
                <a:srgbClr val="663300"/>
              </a:solidFill>
              <a:latin typeface="Akrobat Bold" panose="00000800000000000000" pitchFamily="2" charset="-52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096CEEF5-39D5-44FB-A228-264DE9E55736}"/>
              </a:ext>
            </a:extLst>
          </p:cNvPr>
          <p:cNvSpPr/>
          <p:nvPr/>
        </p:nvSpPr>
        <p:spPr>
          <a:xfrm>
            <a:off x="3976753" y="4747048"/>
            <a:ext cx="66176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krobat Bold" panose="00000800000000000000" pitchFamily="2" charset="-52"/>
              </a:rPr>
              <a:t>ДОКЛАД «Тема»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krobat Bold" panose="00000800000000000000" pitchFamily="2" charset="-52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FEB81632-D2DE-40C9-834F-29731466D61A}"/>
              </a:ext>
            </a:extLst>
          </p:cNvPr>
          <p:cNvSpPr/>
          <p:nvPr/>
        </p:nvSpPr>
        <p:spPr>
          <a:xfrm>
            <a:off x="-1511" y="4566423"/>
            <a:ext cx="5121728" cy="180625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B177F5BA-0823-43A0-95A2-F60B10F700D1}"/>
              </a:ext>
            </a:extLst>
          </p:cNvPr>
          <p:cNvSpPr/>
          <p:nvPr/>
        </p:nvSpPr>
        <p:spPr>
          <a:xfrm>
            <a:off x="0" y="4363274"/>
            <a:ext cx="3343225" cy="6649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8C6DCCE2-A184-4BE1-B061-5DD10316CF75}"/>
              </a:ext>
            </a:extLst>
          </p:cNvPr>
          <p:cNvSpPr/>
          <p:nvPr/>
        </p:nvSpPr>
        <p:spPr>
          <a:xfrm>
            <a:off x="8735822" y="4322265"/>
            <a:ext cx="3343225" cy="6649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3DD49BEA-1F6F-4DB1-8BFC-97C415270A49}"/>
              </a:ext>
            </a:extLst>
          </p:cNvPr>
          <p:cNvSpPr/>
          <p:nvPr/>
        </p:nvSpPr>
        <p:spPr>
          <a:xfrm>
            <a:off x="6341595" y="4446679"/>
            <a:ext cx="3343225" cy="6649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6">
                <a:lumMod val="60000"/>
                <a:lumOff val="40000"/>
              </a:schemeClr>
            </a:gs>
            <a:gs pos="5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21754860_12-phonoteka_org-p-fon-dlya-prezentatsii-golovolomki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62" y="-900"/>
            <a:ext cx="2746375" cy="3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37" y="36230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0"/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73E5989-0276-4C2E-8DF5-0F5E8AB95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155" y="294062"/>
            <a:ext cx="1646863" cy="2519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2EA2AD5-F4CE-4A98-A7F8-4EB514DE40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"/>
            <a:ext cx="2615189" cy="88392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9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" y="0"/>
            <a:ext cx="12202137" cy="685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7C07997-C368-47E7-90E7-099F4F4EF21C}"/>
              </a:ext>
            </a:extLst>
          </p:cNvPr>
          <p:cNvSpPr/>
          <p:nvPr/>
        </p:nvSpPr>
        <p:spPr>
          <a:xfrm>
            <a:off x="2660122" y="5113020"/>
            <a:ext cx="89896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663300"/>
                </a:solidFill>
                <a:latin typeface="Akrobat Bold" panose="00000800000000000000" pitchFamily="2" charset="-52"/>
              </a:rPr>
              <a:t>Фамилия, имя, </a:t>
            </a:r>
            <a:r>
              <a:rPr lang="ru-RU" b="1" dirty="0" smtClean="0">
                <a:ln w="0"/>
                <a:solidFill>
                  <a:srgbClr val="663300"/>
                </a:solidFill>
                <a:latin typeface="Akrobat Bold" panose="00000800000000000000" pitchFamily="2" charset="-52"/>
              </a:rPr>
              <a:t>отчество</a:t>
            </a:r>
          </a:p>
          <a:p>
            <a:pPr algn="ctr"/>
            <a:r>
              <a:rPr lang="ru-RU" b="1" dirty="0">
                <a:ln w="0"/>
                <a:solidFill>
                  <a:srgbClr val="663300"/>
                </a:solidFill>
                <a:latin typeface="Akrobat Bold" panose="00000800000000000000" pitchFamily="2" charset="-52"/>
              </a:rPr>
              <a:t>Д</a:t>
            </a:r>
            <a:r>
              <a:rPr lang="ru-RU" b="1" dirty="0" smtClean="0">
                <a:ln w="0"/>
                <a:solidFill>
                  <a:srgbClr val="663300"/>
                </a:solidFill>
                <a:latin typeface="Akrobat Bold" panose="00000800000000000000" pitchFamily="2" charset="-52"/>
              </a:rPr>
              <a:t>олжность</a:t>
            </a:r>
            <a:endParaRPr lang="ru-RU" b="1" dirty="0">
              <a:ln w="0"/>
              <a:solidFill>
                <a:srgbClr val="663300"/>
              </a:solidFill>
              <a:latin typeface="Akrobat Bold" panose="00000800000000000000" pitchFamily="2" charset="-52"/>
            </a:endParaRPr>
          </a:p>
          <a:p>
            <a:pPr algn="ctr"/>
            <a:r>
              <a:rPr lang="ru-RU" b="1" dirty="0" smtClean="0">
                <a:ln w="0"/>
                <a:solidFill>
                  <a:srgbClr val="663300"/>
                </a:solidFill>
                <a:latin typeface="Akrobat Bold" panose="00000800000000000000" pitchFamily="2" charset="-52"/>
              </a:rPr>
              <a:t>Название </a:t>
            </a:r>
            <a:r>
              <a:rPr lang="ru-RU" b="1" dirty="0">
                <a:ln w="0"/>
                <a:solidFill>
                  <a:srgbClr val="663300"/>
                </a:solidFill>
                <a:latin typeface="Akrobat Bold" panose="00000800000000000000" pitchFamily="2" charset="-52"/>
              </a:rPr>
              <a:t>образовательной </a:t>
            </a:r>
            <a:r>
              <a:rPr lang="ru-RU" b="1" dirty="0" smtClean="0">
                <a:ln w="0"/>
                <a:solidFill>
                  <a:srgbClr val="663300"/>
                </a:solidFill>
                <a:latin typeface="Akrobat Bold" panose="00000800000000000000" pitchFamily="2" charset="-52"/>
              </a:rPr>
              <a:t>организации</a:t>
            </a:r>
          </a:p>
          <a:p>
            <a:pPr algn="ctr"/>
            <a:r>
              <a:rPr lang="ru-RU" b="1" dirty="0" smtClean="0">
                <a:ln w="0"/>
                <a:solidFill>
                  <a:srgbClr val="663300"/>
                </a:solidFill>
                <a:latin typeface="Akrobat Bold" panose="00000800000000000000" pitchFamily="2" charset="-52"/>
              </a:rPr>
              <a:t>Электронная почта</a:t>
            </a:r>
          </a:p>
          <a:p>
            <a:pPr algn="ctr"/>
            <a:r>
              <a:rPr lang="ru-RU" b="1" dirty="0">
                <a:ln w="0"/>
                <a:solidFill>
                  <a:srgbClr val="663300"/>
                </a:solidFill>
                <a:latin typeface="Akrobat Bold" panose="00000800000000000000" pitchFamily="2" charset="-52"/>
              </a:rPr>
              <a:t> </a:t>
            </a:r>
            <a:r>
              <a:rPr lang="ru-RU" b="1" dirty="0" smtClean="0">
                <a:ln w="0"/>
                <a:solidFill>
                  <a:srgbClr val="663300"/>
                </a:solidFill>
                <a:latin typeface="Akrobat Bold" panose="00000800000000000000" pitchFamily="2" charset="-52"/>
              </a:rPr>
              <a:t>Сайт</a:t>
            </a:r>
          </a:p>
          <a:p>
            <a:pPr algn="ctr"/>
            <a:endParaRPr lang="ru-RU" b="1" cap="none" spc="0" dirty="0">
              <a:ln w="0"/>
              <a:solidFill>
                <a:srgbClr val="663300"/>
              </a:solidFill>
              <a:latin typeface="Akrobat Bold" panose="00000800000000000000" pitchFamily="2" charset="-52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FEB81632-D2DE-40C9-834F-29731466D61A}"/>
              </a:ext>
            </a:extLst>
          </p:cNvPr>
          <p:cNvSpPr/>
          <p:nvPr/>
        </p:nvSpPr>
        <p:spPr>
          <a:xfrm>
            <a:off x="-1511" y="4566423"/>
            <a:ext cx="5121728" cy="180625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B177F5BA-0823-43A0-95A2-F60B10F700D1}"/>
              </a:ext>
            </a:extLst>
          </p:cNvPr>
          <p:cNvSpPr/>
          <p:nvPr/>
        </p:nvSpPr>
        <p:spPr>
          <a:xfrm>
            <a:off x="0" y="4363274"/>
            <a:ext cx="3343225" cy="6649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8C6DCCE2-A184-4BE1-B061-5DD10316CF75}"/>
              </a:ext>
            </a:extLst>
          </p:cNvPr>
          <p:cNvSpPr/>
          <p:nvPr/>
        </p:nvSpPr>
        <p:spPr>
          <a:xfrm>
            <a:off x="8735822" y="4322265"/>
            <a:ext cx="3343225" cy="6649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3DD49BEA-1F6F-4DB1-8BFC-97C415270A49}"/>
              </a:ext>
            </a:extLst>
          </p:cNvPr>
          <p:cNvSpPr/>
          <p:nvPr/>
        </p:nvSpPr>
        <p:spPr>
          <a:xfrm>
            <a:off x="6341595" y="4446679"/>
            <a:ext cx="3343225" cy="66490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B0F0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27</Words>
  <Application>Microsoft Office PowerPoint</Application>
  <PresentationFormat>Произвольный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 Light</vt:lpstr>
      <vt:lpstr>Akrobat Bold</vt:lpstr>
      <vt:lpstr>Century Gothic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 Windows</cp:lastModifiedBy>
  <cp:revision>36</cp:revision>
  <dcterms:created xsi:type="dcterms:W3CDTF">2021-01-15T08:36:31Z</dcterms:created>
  <dcterms:modified xsi:type="dcterms:W3CDTF">2023-11-30T12:05:58Z</dcterms:modified>
</cp:coreProperties>
</file>