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5" r:id="rId1"/>
  </p:sldMasterIdLst>
  <p:notesMasterIdLst>
    <p:notesMasterId r:id="rId17"/>
  </p:notesMasterIdLst>
  <p:sldIdLst>
    <p:sldId id="258" r:id="rId2"/>
    <p:sldId id="259" r:id="rId3"/>
    <p:sldId id="260" r:id="rId4"/>
    <p:sldId id="274" r:id="rId5"/>
    <p:sldId id="261" r:id="rId6"/>
    <p:sldId id="263" r:id="rId7"/>
    <p:sldId id="266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5143500" type="screen16x9"/>
  <p:notesSz cx="6858000" cy="9144000"/>
  <p:embeddedFontLst>
    <p:embeddedFont>
      <p:font typeface="Arial Black" panose="020B0A04020102020204" pitchFamily="34" charset="0"/>
      <p:bold r:id="rId18"/>
    </p:embeddedFont>
    <p:embeddedFont>
      <p:font typeface="Wingdings 2" panose="05020102010507070707" pitchFamily="18" charset="2"/>
      <p:regular r:id="rId19"/>
    </p:embeddedFont>
    <p:embeddedFont>
      <p:font typeface="Georgia" panose="02040502050405020303" pitchFamily="18" charset="0"/>
      <p:regular r:id="rId20"/>
      <p:bold r:id="rId21"/>
      <p:italic r:id="rId22"/>
      <p:boldItalic r:id="rId23"/>
    </p:embeddedFont>
    <p:embeddedFont>
      <p:font typeface="Nunito" panose="020B0604020202020204" charset="-52"/>
      <p:regular r:id="rId24"/>
      <p:bold r:id="rId25"/>
      <p:italic r:id="rId26"/>
      <p:boldItalic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42" roundtripDataSignature="AMtx7mhWdIBu5I24ROC8V0/U+3OxiJKW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0068"/>
    <a:srgbClr val="410082"/>
    <a:srgbClr val="F9E77D"/>
    <a:srgbClr val="B469FF"/>
    <a:srgbClr val="6600CC"/>
    <a:srgbClr val="A2020D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7" d="100"/>
          <a:sy n="107" d="100"/>
        </p:scale>
        <p:origin x="-84" y="-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42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8.fntdata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7.fntdata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font" Target="fonts/font10.fntdata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2C09EE-809E-4D9D-AA33-80557E620A35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7ED973E-D359-4B64-A2F1-F9E57BABDB72}">
      <dgm:prSet phldrT="[Текст]" custT="1"/>
      <dgm:spPr/>
      <dgm:t>
        <a:bodyPr/>
        <a:lstStyle/>
        <a:p>
          <a:r>
            <a:rPr lang="ru-RU" sz="1600" dirty="0" smtClean="0"/>
            <a:t>ОБУЧЕНИЕ</a:t>
          </a:r>
          <a:endParaRPr lang="ru-RU" sz="1600" dirty="0"/>
        </a:p>
      </dgm:t>
    </dgm:pt>
    <dgm:pt modelId="{43816C66-0777-413E-A723-4DE726ABF433}" type="parTrans" cxnId="{C3EA4A8B-A639-4614-AB89-46DFDF560A55}">
      <dgm:prSet/>
      <dgm:spPr/>
      <dgm:t>
        <a:bodyPr/>
        <a:lstStyle/>
        <a:p>
          <a:endParaRPr lang="ru-RU"/>
        </a:p>
      </dgm:t>
    </dgm:pt>
    <dgm:pt modelId="{0482B240-8DBD-4F53-8784-4DCBCAD2A70D}" type="sibTrans" cxnId="{C3EA4A8B-A639-4614-AB89-46DFDF560A55}">
      <dgm:prSet/>
      <dgm:spPr/>
      <dgm:t>
        <a:bodyPr/>
        <a:lstStyle/>
        <a:p>
          <a:endParaRPr lang="ru-RU"/>
        </a:p>
      </dgm:t>
    </dgm:pt>
    <dgm:pt modelId="{2C1C5173-F884-402F-A8C5-1F027462B6F3}">
      <dgm:prSet phldrT="[Текст]" custT="1"/>
      <dgm:spPr/>
      <dgm:t>
        <a:bodyPr/>
        <a:lstStyle/>
        <a:p>
          <a:r>
            <a:rPr lang="ru-RU" sz="1600" dirty="0" smtClean="0"/>
            <a:t>ВОСПИТАНИЕ</a:t>
          </a:r>
          <a:endParaRPr lang="ru-RU" sz="1600" dirty="0"/>
        </a:p>
      </dgm:t>
    </dgm:pt>
    <dgm:pt modelId="{D71B7611-A1D5-4E2F-9C2F-4B6FFF0524DC}" type="parTrans" cxnId="{C44E6E90-1AD5-4ED9-9877-63B966F94E40}">
      <dgm:prSet/>
      <dgm:spPr/>
      <dgm:t>
        <a:bodyPr/>
        <a:lstStyle/>
        <a:p>
          <a:endParaRPr lang="ru-RU"/>
        </a:p>
      </dgm:t>
    </dgm:pt>
    <dgm:pt modelId="{D6C2694B-4050-4488-B59F-518557A9A7F6}" type="sibTrans" cxnId="{C44E6E90-1AD5-4ED9-9877-63B966F94E40}">
      <dgm:prSet/>
      <dgm:spPr/>
      <dgm:t>
        <a:bodyPr/>
        <a:lstStyle/>
        <a:p>
          <a:endParaRPr lang="ru-RU"/>
        </a:p>
      </dgm:t>
    </dgm:pt>
    <dgm:pt modelId="{2D1DE929-A4EC-4278-99F1-E9FE86F259D7}" type="pres">
      <dgm:prSet presAssocID="{302C09EE-809E-4D9D-AA33-80557E620A35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5149DF2-C887-4A81-9EBC-ECA76EC03F2E}" type="pres">
      <dgm:prSet presAssocID="{302C09EE-809E-4D9D-AA33-80557E620A35}" presName="divider" presStyleLbl="fgShp" presStyleIdx="0" presStyleCnt="1"/>
      <dgm:spPr/>
    </dgm:pt>
    <dgm:pt modelId="{1795731F-CC78-4CAE-87FA-0C3A208EB829}" type="pres">
      <dgm:prSet presAssocID="{27ED973E-D359-4B64-A2F1-F9E57BABDB72}" presName="downArrow" presStyleLbl="node1" presStyleIdx="0" presStyleCnt="2"/>
      <dgm:spPr/>
    </dgm:pt>
    <dgm:pt modelId="{6AB8C9D3-CFEE-4F4E-B4BC-F4D78830B360}" type="pres">
      <dgm:prSet presAssocID="{27ED973E-D359-4B64-A2F1-F9E57BABDB72}" presName="downArrowText" presStyleLbl="revTx" presStyleIdx="0" presStyleCnt="2" custScaleX="148560" custLinFactNeighborX="-13740" custLinFactNeighborY="294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9CB4D2-C554-4780-BF2F-7CE7C3E0D099}" type="pres">
      <dgm:prSet presAssocID="{2C1C5173-F884-402F-A8C5-1F027462B6F3}" presName="upArrow" presStyleLbl="node1" presStyleIdx="1" presStyleCnt="2"/>
      <dgm:spPr/>
    </dgm:pt>
    <dgm:pt modelId="{741058C9-D18B-4848-AFA7-27599D5D1006}" type="pres">
      <dgm:prSet presAssocID="{2C1C5173-F884-402F-A8C5-1F027462B6F3}" presName="upArrowText" presStyleLbl="revTx" presStyleIdx="1" presStyleCnt="2" custScaleX="195091" custLinFactNeighborY="-222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8EE6A19-9155-46D8-A985-638AB3563A8B}" type="presOf" srcId="{302C09EE-809E-4D9D-AA33-80557E620A35}" destId="{2D1DE929-A4EC-4278-99F1-E9FE86F259D7}" srcOrd="0" destOrd="0" presId="urn:microsoft.com/office/officeart/2005/8/layout/arrow3"/>
    <dgm:cxn modelId="{EC9C58FB-F0CC-4DC3-BED4-F63B9FCE5C0A}" type="presOf" srcId="{27ED973E-D359-4B64-A2F1-F9E57BABDB72}" destId="{6AB8C9D3-CFEE-4F4E-B4BC-F4D78830B360}" srcOrd="0" destOrd="0" presId="urn:microsoft.com/office/officeart/2005/8/layout/arrow3"/>
    <dgm:cxn modelId="{B57BEB4F-3CE8-4063-8858-F67DFA888288}" type="presOf" srcId="{2C1C5173-F884-402F-A8C5-1F027462B6F3}" destId="{741058C9-D18B-4848-AFA7-27599D5D1006}" srcOrd="0" destOrd="0" presId="urn:microsoft.com/office/officeart/2005/8/layout/arrow3"/>
    <dgm:cxn modelId="{C44E6E90-1AD5-4ED9-9877-63B966F94E40}" srcId="{302C09EE-809E-4D9D-AA33-80557E620A35}" destId="{2C1C5173-F884-402F-A8C5-1F027462B6F3}" srcOrd="1" destOrd="0" parTransId="{D71B7611-A1D5-4E2F-9C2F-4B6FFF0524DC}" sibTransId="{D6C2694B-4050-4488-B59F-518557A9A7F6}"/>
    <dgm:cxn modelId="{C3EA4A8B-A639-4614-AB89-46DFDF560A55}" srcId="{302C09EE-809E-4D9D-AA33-80557E620A35}" destId="{27ED973E-D359-4B64-A2F1-F9E57BABDB72}" srcOrd="0" destOrd="0" parTransId="{43816C66-0777-413E-A723-4DE726ABF433}" sibTransId="{0482B240-8DBD-4F53-8784-4DCBCAD2A70D}"/>
    <dgm:cxn modelId="{E795C3DC-A52E-45E4-9059-01BB8D4EC768}" type="presParOf" srcId="{2D1DE929-A4EC-4278-99F1-E9FE86F259D7}" destId="{45149DF2-C887-4A81-9EBC-ECA76EC03F2E}" srcOrd="0" destOrd="0" presId="urn:microsoft.com/office/officeart/2005/8/layout/arrow3"/>
    <dgm:cxn modelId="{7D04C182-94F2-4C13-9DE0-9363E78022D4}" type="presParOf" srcId="{2D1DE929-A4EC-4278-99F1-E9FE86F259D7}" destId="{1795731F-CC78-4CAE-87FA-0C3A208EB829}" srcOrd="1" destOrd="0" presId="urn:microsoft.com/office/officeart/2005/8/layout/arrow3"/>
    <dgm:cxn modelId="{30BE2947-7AD2-43F9-A6E7-249B438A2660}" type="presParOf" srcId="{2D1DE929-A4EC-4278-99F1-E9FE86F259D7}" destId="{6AB8C9D3-CFEE-4F4E-B4BC-F4D78830B360}" srcOrd="2" destOrd="0" presId="urn:microsoft.com/office/officeart/2005/8/layout/arrow3"/>
    <dgm:cxn modelId="{FEC886D1-5039-48D0-9F76-6BD312B2DCA5}" type="presParOf" srcId="{2D1DE929-A4EC-4278-99F1-E9FE86F259D7}" destId="{D89CB4D2-C554-4780-BF2F-7CE7C3E0D099}" srcOrd="3" destOrd="0" presId="urn:microsoft.com/office/officeart/2005/8/layout/arrow3"/>
    <dgm:cxn modelId="{D61611FD-73D6-412B-977F-CCA0FD9613F5}" type="presParOf" srcId="{2D1DE929-A4EC-4278-99F1-E9FE86F259D7}" destId="{741058C9-D18B-4848-AFA7-27599D5D1006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3C40F3-7AEF-4C74-BA76-A4D50629DD1C}" type="doc">
      <dgm:prSet loTypeId="urn:microsoft.com/office/officeart/2005/8/layout/funnel1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4A21F48-9CEA-4C77-9D10-7FB7A0DC8A0F}">
      <dgm:prSet phldrT="[Текст]"/>
      <dgm:spPr/>
      <dgm:t>
        <a:bodyPr/>
        <a:lstStyle/>
        <a:p>
          <a:r>
            <a:rPr lang="ru-RU" dirty="0" smtClean="0"/>
            <a:t>Уклад</a:t>
          </a:r>
          <a:endParaRPr lang="ru-RU" dirty="0"/>
        </a:p>
      </dgm:t>
    </dgm:pt>
    <dgm:pt modelId="{6AED164D-81A8-4883-AC8E-283C738DE400}" type="parTrans" cxnId="{2DA8290D-191E-46D7-BFF9-3F6B7BCFB4C7}">
      <dgm:prSet/>
      <dgm:spPr/>
      <dgm:t>
        <a:bodyPr/>
        <a:lstStyle/>
        <a:p>
          <a:endParaRPr lang="ru-RU"/>
        </a:p>
      </dgm:t>
    </dgm:pt>
    <dgm:pt modelId="{AE70D075-EB95-4BB0-91B2-15EC2372D89F}" type="sibTrans" cxnId="{2DA8290D-191E-46D7-BFF9-3F6B7BCFB4C7}">
      <dgm:prSet/>
      <dgm:spPr/>
      <dgm:t>
        <a:bodyPr/>
        <a:lstStyle/>
        <a:p>
          <a:endParaRPr lang="ru-RU"/>
        </a:p>
      </dgm:t>
    </dgm:pt>
    <dgm:pt modelId="{751AC92E-4D23-44F4-AFD3-F82915877225}">
      <dgm:prSet phldrT="[Текст]"/>
      <dgm:spPr/>
      <dgm:t>
        <a:bodyPr/>
        <a:lstStyle/>
        <a:p>
          <a:r>
            <a:rPr lang="ru-RU" dirty="0" smtClean="0"/>
            <a:t>Ценности</a:t>
          </a:r>
          <a:endParaRPr lang="ru-RU" dirty="0"/>
        </a:p>
      </dgm:t>
    </dgm:pt>
    <dgm:pt modelId="{45F327E4-6BD3-4F54-9A65-AC3159199283}" type="parTrans" cxnId="{886BD52D-E1AB-4CB9-B447-99B12CE55A1E}">
      <dgm:prSet/>
      <dgm:spPr/>
      <dgm:t>
        <a:bodyPr/>
        <a:lstStyle/>
        <a:p>
          <a:endParaRPr lang="ru-RU"/>
        </a:p>
      </dgm:t>
    </dgm:pt>
    <dgm:pt modelId="{E3170A76-5B1E-4D00-8D48-594D26270C0B}" type="sibTrans" cxnId="{886BD52D-E1AB-4CB9-B447-99B12CE55A1E}">
      <dgm:prSet/>
      <dgm:spPr/>
      <dgm:t>
        <a:bodyPr/>
        <a:lstStyle/>
        <a:p>
          <a:endParaRPr lang="ru-RU"/>
        </a:p>
      </dgm:t>
    </dgm:pt>
    <dgm:pt modelId="{D2BE3344-A3CC-49A3-87D2-CD7EF0BC2E86}">
      <dgm:prSet phldrT="[Текст]"/>
      <dgm:spPr/>
      <dgm:t>
        <a:bodyPr/>
        <a:lstStyle/>
        <a:p>
          <a:r>
            <a:rPr lang="ru-RU" dirty="0" smtClean="0"/>
            <a:t>Традиции</a:t>
          </a:r>
          <a:endParaRPr lang="ru-RU" dirty="0"/>
        </a:p>
      </dgm:t>
    </dgm:pt>
    <dgm:pt modelId="{873BB59A-4CBE-46DD-8DB8-226097C8C352}" type="parTrans" cxnId="{F33B584B-8DB9-4F84-B45B-053AD805EA6F}">
      <dgm:prSet/>
      <dgm:spPr/>
      <dgm:t>
        <a:bodyPr/>
        <a:lstStyle/>
        <a:p>
          <a:endParaRPr lang="ru-RU"/>
        </a:p>
      </dgm:t>
    </dgm:pt>
    <dgm:pt modelId="{3355334B-5C23-4F58-853C-FF68F3C407BD}" type="sibTrans" cxnId="{F33B584B-8DB9-4F84-B45B-053AD805EA6F}">
      <dgm:prSet/>
      <dgm:spPr/>
      <dgm:t>
        <a:bodyPr/>
        <a:lstStyle/>
        <a:p>
          <a:endParaRPr lang="ru-RU"/>
        </a:p>
      </dgm:t>
    </dgm:pt>
    <dgm:pt modelId="{AAF2C853-326C-4C8E-BBF1-6DA03E867A3B}">
      <dgm:prSet phldrT="[Текст]"/>
      <dgm:spPr/>
      <dgm:t>
        <a:bodyPr/>
        <a:lstStyle/>
        <a:p>
          <a:r>
            <a:rPr lang="ru-RU" dirty="0" smtClean="0"/>
            <a:t>ВОСПИТАНИЕ</a:t>
          </a:r>
          <a:endParaRPr lang="ru-RU" dirty="0"/>
        </a:p>
      </dgm:t>
    </dgm:pt>
    <dgm:pt modelId="{EB5882E3-1044-4216-BA24-11B3CAF5D1F3}" type="parTrans" cxnId="{EBCEAF4D-3F39-4198-97DC-79516E53FA1E}">
      <dgm:prSet/>
      <dgm:spPr/>
      <dgm:t>
        <a:bodyPr/>
        <a:lstStyle/>
        <a:p>
          <a:endParaRPr lang="ru-RU"/>
        </a:p>
      </dgm:t>
    </dgm:pt>
    <dgm:pt modelId="{FA6E00C8-30FC-4E7D-A6C9-708C40D8B5B2}" type="sibTrans" cxnId="{EBCEAF4D-3F39-4198-97DC-79516E53FA1E}">
      <dgm:prSet/>
      <dgm:spPr/>
      <dgm:t>
        <a:bodyPr/>
        <a:lstStyle/>
        <a:p>
          <a:endParaRPr lang="ru-RU"/>
        </a:p>
      </dgm:t>
    </dgm:pt>
    <dgm:pt modelId="{A5CC312C-60C2-43E1-BA6C-A0D97A5C9597}" type="pres">
      <dgm:prSet presAssocID="{283C40F3-7AEF-4C74-BA76-A4D50629DD1C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FD6B70-39DD-488A-83E3-773BC54C091F}" type="pres">
      <dgm:prSet presAssocID="{283C40F3-7AEF-4C74-BA76-A4D50629DD1C}" presName="ellipse" presStyleLbl="trBgShp" presStyleIdx="0" presStyleCnt="1"/>
      <dgm:spPr/>
    </dgm:pt>
    <dgm:pt modelId="{66CF4785-AFB2-4564-A543-A6D953946E37}" type="pres">
      <dgm:prSet presAssocID="{283C40F3-7AEF-4C74-BA76-A4D50629DD1C}" presName="arrow1" presStyleLbl="fgShp" presStyleIdx="0" presStyleCnt="1"/>
      <dgm:spPr/>
    </dgm:pt>
    <dgm:pt modelId="{E48E3265-323A-425A-8DAD-0A91BAC67F60}" type="pres">
      <dgm:prSet presAssocID="{283C40F3-7AEF-4C74-BA76-A4D50629DD1C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E4C6CC-415E-4790-AD9A-3E0B56CF1554}" type="pres">
      <dgm:prSet presAssocID="{751AC92E-4D23-44F4-AFD3-F82915877225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F0B4D1-E7C9-4EB7-BEA3-6C75B2F293C0}" type="pres">
      <dgm:prSet presAssocID="{D2BE3344-A3CC-49A3-87D2-CD7EF0BC2E86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C6992F-4BED-474B-8A27-7B8821A29C12}" type="pres">
      <dgm:prSet presAssocID="{AAF2C853-326C-4C8E-BBF1-6DA03E867A3B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A07CF9-D049-4F72-B552-D62E8836B086}" type="pres">
      <dgm:prSet presAssocID="{283C40F3-7AEF-4C74-BA76-A4D50629DD1C}" presName="funnel" presStyleLbl="trAlignAcc1" presStyleIdx="0" presStyleCnt="1"/>
      <dgm:spPr/>
    </dgm:pt>
  </dgm:ptLst>
  <dgm:cxnLst>
    <dgm:cxn modelId="{EBCEAF4D-3F39-4198-97DC-79516E53FA1E}" srcId="{283C40F3-7AEF-4C74-BA76-A4D50629DD1C}" destId="{AAF2C853-326C-4C8E-BBF1-6DA03E867A3B}" srcOrd="3" destOrd="0" parTransId="{EB5882E3-1044-4216-BA24-11B3CAF5D1F3}" sibTransId="{FA6E00C8-30FC-4E7D-A6C9-708C40D8B5B2}"/>
    <dgm:cxn modelId="{1302994F-B4C2-4143-BB9E-E4D94B42ABB8}" type="presOf" srcId="{D2BE3344-A3CC-49A3-87D2-CD7EF0BC2E86}" destId="{0CE4C6CC-415E-4790-AD9A-3E0B56CF1554}" srcOrd="0" destOrd="0" presId="urn:microsoft.com/office/officeart/2005/8/layout/funnel1"/>
    <dgm:cxn modelId="{7837DAC1-EB88-4AC0-9C11-F422F81565CC}" type="presOf" srcId="{283C40F3-7AEF-4C74-BA76-A4D50629DD1C}" destId="{A5CC312C-60C2-43E1-BA6C-A0D97A5C9597}" srcOrd="0" destOrd="0" presId="urn:microsoft.com/office/officeart/2005/8/layout/funnel1"/>
    <dgm:cxn modelId="{2DA8290D-191E-46D7-BFF9-3F6B7BCFB4C7}" srcId="{283C40F3-7AEF-4C74-BA76-A4D50629DD1C}" destId="{E4A21F48-9CEA-4C77-9D10-7FB7A0DC8A0F}" srcOrd="0" destOrd="0" parTransId="{6AED164D-81A8-4883-AC8E-283C738DE400}" sibTransId="{AE70D075-EB95-4BB0-91B2-15EC2372D89F}"/>
    <dgm:cxn modelId="{BBB08203-0E53-4F9B-BAC0-8204DB3D0D12}" type="presOf" srcId="{AAF2C853-326C-4C8E-BBF1-6DA03E867A3B}" destId="{E48E3265-323A-425A-8DAD-0A91BAC67F60}" srcOrd="0" destOrd="0" presId="urn:microsoft.com/office/officeart/2005/8/layout/funnel1"/>
    <dgm:cxn modelId="{3BF0C61F-F957-473F-B51A-1AC98D5277D1}" type="presOf" srcId="{751AC92E-4D23-44F4-AFD3-F82915877225}" destId="{F7F0B4D1-E7C9-4EB7-BEA3-6C75B2F293C0}" srcOrd="0" destOrd="0" presId="urn:microsoft.com/office/officeart/2005/8/layout/funnel1"/>
    <dgm:cxn modelId="{714D36BF-4262-41A2-BD88-3F6FF4C64517}" type="presOf" srcId="{E4A21F48-9CEA-4C77-9D10-7FB7A0DC8A0F}" destId="{D0C6992F-4BED-474B-8A27-7B8821A29C12}" srcOrd="0" destOrd="0" presId="urn:microsoft.com/office/officeart/2005/8/layout/funnel1"/>
    <dgm:cxn modelId="{886BD52D-E1AB-4CB9-B447-99B12CE55A1E}" srcId="{283C40F3-7AEF-4C74-BA76-A4D50629DD1C}" destId="{751AC92E-4D23-44F4-AFD3-F82915877225}" srcOrd="1" destOrd="0" parTransId="{45F327E4-6BD3-4F54-9A65-AC3159199283}" sibTransId="{E3170A76-5B1E-4D00-8D48-594D26270C0B}"/>
    <dgm:cxn modelId="{F33B584B-8DB9-4F84-B45B-053AD805EA6F}" srcId="{283C40F3-7AEF-4C74-BA76-A4D50629DD1C}" destId="{D2BE3344-A3CC-49A3-87D2-CD7EF0BC2E86}" srcOrd="2" destOrd="0" parTransId="{873BB59A-4CBE-46DD-8DB8-226097C8C352}" sibTransId="{3355334B-5C23-4F58-853C-FF68F3C407BD}"/>
    <dgm:cxn modelId="{F730B0EB-97B3-4AF3-91B2-16BD1A14D0D2}" type="presParOf" srcId="{A5CC312C-60C2-43E1-BA6C-A0D97A5C9597}" destId="{E2FD6B70-39DD-488A-83E3-773BC54C091F}" srcOrd="0" destOrd="0" presId="urn:microsoft.com/office/officeart/2005/8/layout/funnel1"/>
    <dgm:cxn modelId="{F4CDDDFC-709B-4AC5-9644-B730BE2CCFCF}" type="presParOf" srcId="{A5CC312C-60C2-43E1-BA6C-A0D97A5C9597}" destId="{66CF4785-AFB2-4564-A543-A6D953946E37}" srcOrd="1" destOrd="0" presId="urn:microsoft.com/office/officeart/2005/8/layout/funnel1"/>
    <dgm:cxn modelId="{79A1C7F2-3CAA-4AFF-9379-2AB623E168B9}" type="presParOf" srcId="{A5CC312C-60C2-43E1-BA6C-A0D97A5C9597}" destId="{E48E3265-323A-425A-8DAD-0A91BAC67F60}" srcOrd="2" destOrd="0" presId="urn:microsoft.com/office/officeart/2005/8/layout/funnel1"/>
    <dgm:cxn modelId="{617591EB-5392-459D-925A-0EABB00B0BBF}" type="presParOf" srcId="{A5CC312C-60C2-43E1-BA6C-A0D97A5C9597}" destId="{0CE4C6CC-415E-4790-AD9A-3E0B56CF1554}" srcOrd="3" destOrd="0" presId="urn:microsoft.com/office/officeart/2005/8/layout/funnel1"/>
    <dgm:cxn modelId="{E5AF48B9-B5E6-4360-AA5D-7E21F1850AEE}" type="presParOf" srcId="{A5CC312C-60C2-43E1-BA6C-A0D97A5C9597}" destId="{F7F0B4D1-E7C9-4EB7-BEA3-6C75B2F293C0}" srcOrd="4" destOrd="0" presId="urn:microsoft.com/office/officeart/2005/8/layout/funnel1"/>
    <dgm:cxn modelId="{8A955D36-2A32-4905-A282-218406DEAD54}" type="presParOf" srcId="{A5CC312C-60C2-43E1-BA6C-A0D97A5C9597}" destId="{D0C6992F-4BED-474B-8A27-7B8821A29C12}" srcOrd="5" destOrd="0" presId="urn:microsoft.com/office/officeart/2005/8/layout/funnel1"/>
    <dgm:cxn modelId="{4E7C649E-D4CA-4C3A-A792-EFE69A8300B5}" type="presParOf" srcId="{A5CC312C-60C2-43E1-BA6C-A0D97A5C9597}" destId="{E7A07CF9-D049-4F72-B552-D62E8836B086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106DF4-E3E4-4876-B8EC-39716390588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</dgm:pt>
    <dgm:pt modelId="{2A8D8135-1214-461C-BDD2-C5F9C1A8748A}">
      <dgm:prSet phldrT="[Текст]"/>
      <dgm:spPr/>
      <dgm:t>
        <a:bodyPr/>
        <a:lstStyle/>
        <a:p>
          <a:r>
            <a:rPr lang="ru-RU" dirty="0" smtClean="0"/>
            <a:t>1. Целевой раздел</a:t>
          </a:r>
          <a:endParaRPr lang="ru-RU" dirty="0"/>
        </a:p>
      </dgm:t>
    </dgm:pt>
    <dgm:pt modelId="{2DBC0487-B0B0-403E-B621-F436CD6DE3B0}" type="parTrans" cxnId="{86C0FA21-E835-4566-916A-ABD33B764E05}">
      <dgm:prSet/>
      <dgm:spPr/>
      <dgm:t>
        <a:bodyPr/>
        <a:lstStyle/>
        <a:p>
          <a:endParaRPr lang="ru-RU"/>
        </a:p>
      </dgm:t>
    </dgm:pt>
    <dgm:pt modelId="{57857473-721B-4F42-A5CF-08182DEE72D9}" type="sibTrans" cxnId="{86C0FA21-E835-4566-916A-ABD33B764E05}">
      <dgm:prSet/>
      <dgm:spPr/>
      <dgm:t>
        <a:bodyPr/>
        <a:lstStyle/>
        <a:p>
          <a:endParaRPr lang="ru-RU"/>
        </a:p>
      </dgm:t>
    </dgm:pt>
    <dgm:pt modelId="{59C5D5FE-C8DD-44A4-A63E-82A101880FB7}">
      <dgm:prSet phldrT="[Текст]"/>
      <dgm:spPr/>
      <dgm:t>
        <a:bodyPr/>
        <a:lstStyle/>
        <a:p>
          <a:r>
            <a:rPr lang="ru-RU" dirty="0" smtClean="0"/>
            <a:t>2. Содержательный раздел</a:t>
          </a:r>
          <a:endParaRPr lang="ru-RU" dirty="0"/>
        </a:p>
      </dgm:t>
    </dgm:pt>
    <dgm:pt modelId="{40DBDA02-033F-4F8B-9A80-E2FD85A49BF2}" type="parTrans" cxnId="{765DEF00-1FA4-4108-9A39-964D3EFDB6A2}">
      <dgm:prSet/>
      <dgm:spPr/>
      <dgm:t>
        <a:bodyPr/>
        <a:lstStyle/>
        <a:p>
          <a:endParaRPr lang="ru-RU"/>
        </a:p>
      </dgm:t>
    </dgm:pt>
    <dgm:pt modelId="{DA4B0002-38DF-4860-91C6-4C3B2B28F5E0}" type="sibTrans" cxnId="{765DEF00-1FA4-4108-9A39-964D3EFDB6A2}">
      <dgm:prSet/>
      <dgm:spPr/>
      <dgm:t>
        <a:bodyPr/>
        <a:lstStyle/>
        <a:p>
          <a:endParaRPr lang="ru-RU"/>
        </a:p>
      </dgm:t>
    </dgm:pt>
    <dgm:pt modelId="{CAC7FBB9-093C-4D13-A13F-F344A74C49E8}">
      <dgm:prSet phldrT="[Текст]"/>
      <dgm:spPr/>
      <dgm:t>
        <a:bodyPr/>
        <a:lstStyle/>
        <a:p>
          <a:r>
            <a:rPr lang="ru-RU" dirty="0" smtClean="0"/>
            <a:t>3. Организационный раздел</a:t>
          </a:r>
          <a:endParaRPr lang="ru-RU" dirty="0"/>
        </a:p>
      </dgm:t>
    </dgm:pt>
    <dgm:pt modelId="{C8CF95B9-9099-46DB-9F49-732AB7C92BBD}" type="parTrans" cxnId="{56BBF442-5E5A-456F-8856-66754A1F1D7F}">
      <dgm:prSet/>
      <dgm:spPr/>
      <dgm:t>
        <a:bodyPr/>
        <a:lstStyle/>
        <a:p>
          <a:endParaRPr lang="ru-RU"/>
        </a:p>
      </dgm:t>
    </dgm:pt>
    <dgm:pt modelId="{C39C9B76-D993-4C7D-873C-673521013350}" type="sibTrans" cxnId="{56BBF442-5E5A-456F-8856-66754A1F1D7F}">
      <dgm:prSet/>
      <dgm:spPr/>
      <dgm:t>
        <a:bodyPr/>
        <a:lstStyle/>
        <a:p>
          <a:endParaRPr lang="ru-RU"/>
        </a:p>
      </dgm:t>
    </dgm:pt>
    <dgm:pt modelId="{29C3B26D-4FA2-440B-91EC-CFAF5DFB53A3}" type="pres">
      <dgm:prSet presAssocID="{DD106DF4-E3E4-4876-B8EC-397163905880}" presName="Name0" presStyleCnt="0">
        <dgm:presLayoutVars>
          <dgm:chMax val="7"/>
          <dgm:chPref val="7"/>
          <dgm:dir/>
        </dgm:presLayoutVars>
      </dgm:prSet>
      <dgm:spPr/>
    </dgm:pt>
    <dgm:pt modelId="{23FC006A-2E87-454D-ADB0-EA6BCE1216C3}" type="pres">
      <dgm:prSet presAssocID="{DD106DF4-E3E4-4876-B8EC-397163905880}" presName="Name1" presStyleCnt="0"/>
      <dgm:spPr/>
    </dgm:pt>
    <dgm:pt modelId="{A9B6A452-C6DF-4FCB-B487-7B3777718445}" type="pres">
      <dgm:prSet presAssocID="{DD106DF4-E3E4-4876-B8EC-397163905880}" presName="cycle" presStyleCnt="0"/>
      <dgm:spPr/>
    </dgm:pt>
    <dgm:pt modelId="{66100F8E-AC7B-4F04-BB6A-32CBFEF7C335}" type="pres">
      <dgm:prSet presAssocID="{DD106DF4-E3E4-4876-B8EC-397163905880}" presName="srcNode" presStyleLbl="node1" presStyleIdx="0" presStyleCnt="3"/>
      <dgm:spPr/>
    </dgm:pt>
    <dgm:pt modelId="{E3BD49F5-3575-4298-AD69-BFF8DADEA028}" type="pres">
      <dgm:prSet presAssocID="{DD106DF4-E3E4-4876-B8EC-397163905880}" presName="conn" presStyleLbl="parChTrans1D2" presStyleIdx="0" presStyleCnt="1"/>
      <dgm:spPr/>
      <dgm:t>
        <a:bodyPr/>
        <a:lstStyle/>
        <a:p>
          <a:endParaRPr lang="ru-RU"/>
        </a:p>
      </dgm:t>
    </dgm:pt>
    <dgm:pt modelId="{5739D095-BBD9-4789-8045-12F78F47C4F0}" type="pres">
      <dgm:prSet presAssocID="{DD106DF4-E3E4-4876-B8EC-397163905880}" presName="extraNode" presStyleLbl="node1" presStyleIdx="0" presStyleCnt="3"/>
      <dgm:spPr/>
    </dgm:pt>
    <dgm:pt modelId="{14817E79-06E0-4FF9-9641-368B42310004}" type="pres">
      <dgm:prSet presAssocID="{DD106DF4-E3E4-4876-B8EC-397163905880}" presName="dstNode" presStyleLbl="node1" presStyleIdx="0" presStyleCnt="3"/>
      <dgm:spPr/>
    </dgm:pt>
    <dgm:pt modelId="{04FF87F4-4D98-437F-8162-327E47536653}" type="pres">
      <dgm:prSet presAssocID="{2A8D8135-1214-461C-BDD2-C5F9C1A8748A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646BC5-557E-4875-8D8C-15B777FB4438}" type="pres">
      <dgm:prSet presAssocID="{2A8D8135-1214-461C-BDD2-C5F9C1A8748A}" presName="accent_1" presStyleCnt="0"/>
      <dgm:spPr/>
    </dgm:pt>
    <dgm:pt modelId="{744A9747-5B92-4D1D-9F00-DD7EBA7D8393}" type="pres">
      <dgm:prSet presAssocID="{2A8D8135-1214-461C-BDD2-C5F9C1A8748A}" presName="accentRepeatNode" presStyleLbl="solidFgAcc1" presStyleIdx="0" presStyleCnt="3"/>
      <dgm:spPr/>
    </dgm:pt>
    <dgm:pt modelId="{F98F7472-B584-42F8-B25D-3017725B6866}" type="pres">
      <dgm:prSet presAssocID="{59C5D5FE-C8DD-44A4-A63E-82A101880FB7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6F38C0-B6A4-4BBA-BD10-E620AFACE6C8}" type="pres">
      <dgm:prSet presAssocID="{59C5D5FE-C8DD-44A4-A63E-82A101880FB7}" presName="accent_2" presStyleCnt="0"/>
      <dgm:spPr/>
    </dgm:pt>
    <dgm:pt modelId="{CEF149AE-8BF1-4520-84AD-03CB94BBAFF0}" type="pres">
      <dgm:prSet presAssocID="{59C5D5FE-C8DD-44A4-A63E-82A101880FB7}" presName="accentRepeatNode" presStyleLbl="solidFgAcc1" presStyleIdx="1" presStyleCnt="3"/>
      <dgm:spPr/>
    </dgm:pt>
    <dgm:pt modelId="{8EA7FD2F-C789-4FD9-AAE4-E6083C66A3BF}" type="pres">
      <dgm:prSet presAssocID="{CAC7FBB9-093C-4D13-A13F-F344A74C49E8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74AAB1-B49B-449C-81D1-54AD555D18A4}" type="pres">
      <dgm:prSet presAssocID="{CAC7FBB9-093C-4D13-A13F-F344A74C49E8}" presName="accent_3" presStyleCnt="0"/>
      <dgm:spPr/>
    </dgm:pt>
    <dgm:pt modelId="{2F37E77A-B0C3-43A0-9BEC-F36C386726EB}" type="pres">
      <dgm:prSet presAssocID="{CAC7FBB9-093C-4D13-A13F-F344A74C49E8}" presName="accentRepeatNode" presStyleLbl="solidFgAcc1" presStyleIdx="2" presStyleCnt="3"/>
      <dgm:spPr/>
    </dgm:pt>
  </dgm:ptLst>
  <dgm:cxnLst>
    <dgm:cxn modelId="{CBFB9151-BDAD-4A1A-A423-05B624726987}" type="presOf" srcId="{DD106DF4-E3E4-4876-B8EC-397163905880}" destId="{29C3B26D-4FA2-440B-91EC-CFAF5DFB53A3}" srcOrd="0" destOrd="0" presId="urn:microsoft.com/office/officeart/2008/layout/VerticalCurvedList"/>
    <dgm:cxn modelId="{BF84CB4F-8887-4D86-B55C-FEF3FD1E1641}" type="presOf" srcId="{2A8D8135-1214-461C-BDD2-C5F9C1A8748A}" destId="{04FF87F4-4D98-437F-8162-327E47536653}" srcOrd="0" destOrd="0" presId="urn:microsoft.com/office/officeart/2008/layout/VerticalCurvedList"/>
    <dgm:cxn modelId="{765DEF00-1FA4-4108-9A39-964D3EFDB6A2}" srcId="{DD106DF4-E3E4-4876-B8EC-397163905880}" destId="{59C5D5FE-C8DD-44A4-A63E-82A101880FB7}" srcOrd="1" destOrd="0" parTransId="{40DBDA02-033F-4F8B-9A80-E2FD85A49BF2}" sibTransId="{DA4B0002-38DF-4860-91C6-4C3B2B28F5E0}"/>
    <dgm:cxn modelId="{56BBF442-5E5A-456F-8856-66754A1F1D7F}" srcId="{DD106DF4-E3E4-4876-B8EC-397163905880}" destId="{CAC7FBB9-093C-4D13-A13F-F344A74C49E8}" srcOrd="2" destOrd="0" parTransId="{C8CF95B9-9099-46DB-9F49-732AB7C92BBD}" sibTransId="{C39C9B76-D993-4C7D-873C-673521013350}"/>
    <dgm:cxn modelId="{8ECE1A32-6540-497C-BA4D-20348C9C81F3}" type="presOf" srcId="{59C5D5FE-C8DD-44A4-A63E-82A101880FB7}" destId="{F98F7472-B584-42F8-B25D-3017725B6866}" srcOrd="0" destOrd="0" presId="urn:microsoft.com/office/officeart/2008/layout/VerticalCurvedList"/>
    <dgm:cxn modelId="{97CB8510-0831-4E24-BA85-C17AC329C088}" type="presOf" srcId="{57857473-721B-4F42-A5CF-08182DEE72D9}" destId="{E3BD49F5-3575-4298-AD69-BFF8DADEA028}" srcOrd="0" destOrd="0" presId="urn:microsoft.com/office/officeart/2008/layout/VerticalCurvedList"/>
    <dgm:cxn modelId="{619612A6-EF9D-4DD8-9CA3-15DC76AAB468}" type="presOf" srcId="{CAC7FBB9-093C-4D13-A13F-F344A74C49E8}" destId="{8EA7FD2F-C789-4FD9-AAE4-E6083C66A3BF}" srcOrd="0" destOrd="0" presId="urn:microsoft.com/office/officeart/2008/layout/VerticalCurvedList"/>
    <dgm:cxn modelId="{86C0FA21-E835-4566-916A-ABD33B764E05}" srcId="{DD106DF4-E3E4-4876-B8EC-397163905880}" destId="{2A8D8135-1214-461C-BDD2-C5F9C1A8748A}" srcOrd="0" destOrd="0" parTransId="{2DBC0487-B0B0-403E-B621-F436CD6DE3B0}" sibTransId="{57857473-721B-4F42-A5CF-08182DEE72D9}"/>
    <dgm:cxn modelId="{E269E7BF-C8B3-467C-9185-6E02DC9DBEF5}" type="presParOf" srcId="{29C3B26D-4FA2-440B-91EC-CFAF5DFB53A3}" destId="{23FC006A-2E87-454D-ADB0-EA6BCE1216C3}" srcOrd="0" destOrd="0" presId="urn:microsoft.com/office/officeart/2008/layout/VerticalCurvedList"/>
    <dgm:cxn modelId="{5A3D614A-EE38-42E3-BC65-75F507CB8662}" type="presParOf" srcId="{23FC006A-2E87-454D-ADB0-EA6BCE1216C3}" destId="{A9B6A452-C6DF-4FCB-B487-7B3777718445}" srcOrd="0" destOrd="0" presId="urn:microsoft.com/office/officeart/2008/layout/VerticalCurvedList"/>
    <dgm:cxn modelId="{027D61E4-850F-4BDF-871E-5E0A7F222016}" type="presParOf" srcId="{A9B6A452-C6DF-4FCB-B487-7B3777718445}" destId="{66100F8E-AC7B-4F04-BB6A-32CBFEF7C335}" srcOrd="0" destOrd="0" presId="urn:microsoft.com/office/officeart/2008/layout/VerticalCurvedList"/>
    <dgm:cxn modelId="{CAE37C8F-07F5-49B7-90A5-E47F9DE2845A}" type="presParOf" srcId="{A9B6A452-C6DF-4FCB-B487-7B3777718445}" destId="{E3BD49F5-3575-4298-AD69-BFF8DADEA028}" srcOrd="1" destOrd="0" presId="urn:microsoft.com/office/officeart/2008/layout/VerticalCurvedList"/>
    <dgm:cxn modelId="{929728A6-4661-40CB-8B2C-3C4234246A11}" type="presParOf" srcId="{A9B6A452-C6DF-4FCB-B487-7B3777718445}" destId="{5739D095-BBD9-4789-8045-12F78F47C4F0}" srcOrd="2" destOrd="0" presId="urn:microsoft.com/office/officeart/2008/layout/VerticalCurvedList"/>
    <dgm:cxn modelId="{7FBC40C0-3770-4567-BD0C-82B4B87E87E5}" type="presParOf" srcId="{A9B6A452-C6DF-4FCB-B487-7B3777718445}" destId="{14817E79-06E0-4FF9-9641-368B42310004}" srcOrd="3" destOrd="0" presId="urn:microsoft.com/office/officeart/2008/layout/VerticalCurvedList"/>
    <dgm:cxn modelId="{2889419E-0EEF-45D0-8730-DA3AE8F0F4DE}" type="presParOf" srcId="{23FC006A-2E87-454D-ADB0-EA6BCE1216C3}" destId="{04FF87F4-4D98-437F-8162-327E47536653}" srcOrd="1" destOrd="0" presId="urn:microsoft.com/office/officeart/2008/layout/VerticalCurvedList"/>
    <dgm:cxn modelId="{AB5309E0-D90F-416A-8688-B15CFAD016B4}" type="presParOf" srcId="{23FC006A-2E87-454D-ADB0-EA6BCE1216C3}" destId="{11646BC5-557E-4875-8D8C-15B777FB4438}" srcOrd="2" destOrd="0" presId="urn:microsoft.com/office/officeart/2008/layout/VerticalCurvedList"/>
    <dgm:cxn modelId="{2D145B8A-DB3A-46F9-A111-53E3D85A2264}" type="presParOf" srcId="{11646BC5-557E-4875-8D8C-15B777FB4438}" destId="{744A9747-5B92-4D1D-9F00-DD7EBA7D8393}" srcOrd="0" destOrd="0" presId="urn:microsoft.com/office/officeart/2008/layout/VerticalCurvedList"/>
    <dgm:cxn modelId="{5CA48A1D-A73E-47B4-9073-1EABB793988D}" type="presParOf" srcId="{23FC006A-2E87-454D-ADB0-EA6BCE1216C3}" destId="{F98F7472-B584-42F8-B25D-3017725B6866}" srcOrd="3" destOrd="0" presId="urn:microsoft.com/office/officeart/2008/layout/VerticalCurvedList"/>
    <dgm:cxn modelId="{72F3BDAB-D4F0-426B-BCD3-E41FCA3E465F}" type="presParOf" srcId="{23FC006A-2E87-454D-ADB0-EA6BCE1216C3}" destId="{916F38C0-B6A4-4BBA-BD10-E620AFACE6C8}" srcOrd="4" destOrd="0" presId="urn:microsoft.com/office/officeart/2008/layout/VerticalCurvedList"/>
    <dgm:cxn modelId="{A997D1D0-8CCC-4C7F-B751-55D895AD66DD}" type="presParOf" srcId="{916F38C0-B6A4-4BBA-BD10-E620AFACE6C8}" destId="{CEF149AE-8BF1-4520-84AD-03CB94BBAFF0}" srcOrd="0" destOrd="0" presId="urn:microsoft.com/office/officeart/2008/layout/VerticalCurvedList"/>
    <dgm:cxn modelId="{FFCEA0D1-8505-42CF-AD93-505C8B01F123}" type="presParOf" srcId="{23FC006A-2E87-454D-ADB0-EA6BCE1216C3}" destId="{8EA7FD2F-C789-4FD9-AAE4-E6083C66A3BF}" srcOrd="5" destOrd="0" presId="urn:microsoft.com/office/officeart/2008/layout/VerticalCurvedList"/>
    <dgm:cxn modelId="{CC4731F2-5B9E-49E4-A496-6D4E908B256D}" type="presParOf" srcId="{23FC006A-2E87-454D-ADB0-EA6BCE1216C3}" destId="{8874AAB1-B49B-449C-81D1-54AD555D18A4}" srcOrd="6" destOrd="0" presId="urn:microsoft.com/office/officeart/2008/layout/VerticalCurvedList"/>
    <dgm:cxn modelId="{78EEAC38-9D9C-421F-9FED-1DD5F5FC3BE1}" type="presParOf" srcId="{8874AAB1-B49B-449C-81D1-54AD555D18A4}" destId="{2F37E77A-B0C3-43A0-9BEC-F36C386726E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FC1C923-0CCD-4363-820E-4110B3C31657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ACA560CF-0335-4C01-BEDC-B20C8FE05BCA}">
      <dgm:prSet phldrT="[Текст]" custT="1"/>
      <dgm:spPr>
        <a:solidFill>
          <a:srgbClr val="F9E77D"/>
        </a:solidFill>
      </dgm:spPr>
      <dgm:t>
        <a:bodyPr/>
        <a:lstStyle/>
        <a:p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Общение</a:t>
          </a:r>
          <a:endParaRPr lang="ru-RU" sz="12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1EB0E8D1-77F0-41A2-9BD8-A5A771B6378C}" type="parTrans" cxnId="{8C407175-687B-40AB-8436-315E1CAD2595}">
      <dgm:prSet/>
      <dgm:spPr/>
      <dgm:t>
        <a:bodyPr/>
        <a:lstStyle/>
        <a:p>
          <a:endParaRPr lang="ru-RU"/>
        </a:p>
      </dgm:t>
    </dgm:pt>
    <dgm:pt modelId="{6C476547-8485-443A-A089-BC1CAF7FF5A4}" type="sibTrans" cxnId="{8C407175-687B-40AB-8436-315E1CAD2595}">
      <dgm:prSet/>
      <dgm:spPr/>
      <dgm:t>
        <a:bodyPr/>
        <a:lstStyle/>
        <a:p>
          <a:endParaRPr lang="ru-RU"/>
        </a:p>
      </dgm:t>
    </dgm:pt>
    <dgm:pt modelId="{0BE5AF65-7E2A-484A-841E-B5E09EE419C3}">
      <dgm:prSet phldrT="[Текст]" custT="1"/>
      <dgm:spPr/>
      <dgm:t>
        <a:bodyPr/>
        <a:lstStyle/>
        <a:p>
          <a:r>
            <a:rPr lang="ru-RU" sz="1200" dirty="0" smtClean="0"/>
            <a:t>Досуги </a:t>
          </a:r>
        </a:p>
        <a:p>
          <a:r>
            <a:rPr lang="ru-RU" sz="1200" dirty="0" smtClean="0"/>
            <a:t>(спектакли, праздники)</a:t>
          </a:r>
          <a:endParaRPr lang="ru-RU" sz="1200" dirty="0"/>
        </a:p>
      </dgm:t>
    </dgm:pt>
    <dgm:pt modelId="{D1724E66-0890-47C7-BD9F-DFAB115C339C}" type="parTrans" cxnId="{4804B42F-2104-4C49-BF2A-3E2D4D567591}">
      <dgm:prSet/>
      <dgm:spPr/>
      <dgm:t>
        <a:bodyPr/>
        <a:lstStyle/>
        <a:p>
          <a:endParaRPr lang="ru-RU"/>
        </a:p>
      </dgm:t>
    </dgm:pt>
    <dgm:pt modelId="{E85A5B71-151F-4004-8EAB-FFA0123DEDF6}" type="sibTrans" cxnId="{4804B42F-2104-4C49-BF2A-3E2D4D567591}">
      <dgm:prSet/>
      <dgm:spPr/>
      <dgm:t>
        <a:bodyPr/>
        <a:lstStyle/>
        <a:p>
          <a:endParaRPr lang="ru-RU"/>
        </a:p>
      </dgm:t>
    </dgm:pt>
    <dgm:pt modelId="{52F3E42D-1EFE-4B38-85E0-86543FB58DF7}">
      <dgm:prSet phldrT="[Текст]" custT="1"/>
      <dgm:spPr>
        <a:solidFill>
          <a:srgbClr val="B469FF"/>
        </a:solidFill>
      </dgm:spPr>
      <dgm:t>
        <a:bodyPr/>
        <a:lstStyle/>
        <a:p>
          <a:r>
            <a:rPr lang="ru-RU" sz="1200" dirty="0" smtClean="0"/>
            <a:t>Детские</a:t>
          </a:r>
        </a:p>
        <a:p>
          <a:r>
            <a:rPr lang="ru-RU" sz="1200" dirty="0" smtClean="0"/>
            <a:t>проекты</a:t>
          </a:r>
          <a:endParaRPr lang="ru-RU" sz="1200" dirty="0"/>
        </a:p>
      </dgm:t>
    </dgm:pt>
    <dgm:pt modelId="{4C6F491B-1D66-4349-AB47-9327DBCAF183}" type="parTrans" cxnId="{DB937532-DF10-438E-8024-AAAA9A44733A}">
      <dgm:prSet/>
      <dgm:spPr/>
      <dgm:t>
        <a:bodyPr/>
        <a:lstStyle/>
        <a:p>
          <a:endParaRPr lang="ru-RU"/>
        </a:p>
      </dgm:t>
    </dgm:pt>
    <dgm:pt modelId="{E327E61C-2F76-4F51-A213-D69C8A36D9B9}" type="sibTrans" cxnId="{DB937532-DF10-438E-8024-AAAA9A44733A}">
      <dgm:prSet/>
      <dgm:spPr/>
      <dgm:t>
        <a:bodyPr/>
        <a:lstStyle/>
        <a:p>
          <a:endParaRPr lang="ru-RU"/>
        </a:p>
      </dgm:t>
    </dgm:pt>
    <dgm:pt modelId="{D3ECCF31-6289-4382-8178-15020ED93E3D}">
      <dgm:prSet phldrT="[Текст]" custT="1"/>
      <dgm:spPr/>
      <dgm:t>
        <a:bodyPr/>
        <a:lstStyle/>
        <a:p>
          <a:r>
            <a:rPr lang="ru-RU" sz="1200" dirty="0" smtClean="0"/>
            <a:t>Рисование</a:t>
          </a:r>
          <a:endParaRPr lang="ru-RU" sz="1200" dirty="0"/>
        </a:p>
      </dgm:t>
    </dgm:pt>
    <dgm:pt modelId="{24477280-51F0-4744-A163-8D38C6FCC43D}" type="parTrans" cxnId="{B7582565-421C-45D0-AAC9-61A530F4403B}">
      <dgm:prSet/>
      <dgm:spPr/>
      <dgm:t>
        <a:bodyPr/>
        <a:lstStyle/>
        <a:p>
          <a:endParaRPr lang="ru-RU"/>
        </a:p>
      </dgm:t>
    </dgm:pt>
    <dgm:pt modelId="{25C8CD78-D953-4C7D-959F-3753E291773A}" type="sibTrans" cxnId="{B7582565-421C-45D0-AAC9-61A530F4403B}">
      <dgm:prSet/>
      <dgm:spPr/>
      <dgm:t>
        <a:bodyPr/>
        <a:lstStyle/>
        <a:p>
          <a:endParaRPr lang="ru-RU"/>
        </a:p>
      </dgm:t>
    </dgm:pt>
    <dgm:pt modelId="{95CF72DD-ABFB-4593-874A-F797944D6CF8}">
      <dgm:prSet phldrT="[Текст]" custT="1"/>
      <dgm:spPr/>
      <dgm:t>
        <a:bodyPr/>
        <a:lstStyle/>
        <a:p>
          <a:r>
            <a:rPr lang="ru-RU" sz="1200" dirty="0" smtClean="0"/>
            <a:t>Игры</a:t>
          </a:r>
          <a:endParaRPr lang="ru-RU" sz="1200" dirty="0"/>
        </a:p>
      </dgm:t>
    </dgm:pt>
    <dgm:pt modelId="{4477A0E4-719D-41DF-801E-CFDEFE2F6E5B}" type="parTrans" cxnId="{300E58D0-F1E2-4129-BB8C-1E02A60EDB32}">
      <dgm:prSet/>
      <dgm:spPr/>
      <dgm:t>
        <a:bodyPr/>
        <a:lstStyle/>
        <a:p>
          <a:endParaRPr lang="ru-RU"/>
        </a:p>
      </dgm:t>
    </dgm:pt>
    <dgm:pt modelId="{11584EA0-BA59-4273-A5DC-A7C56E34CE77}" type="sibTrans" cxnId="{300E58D0-F1E2-4129-BB8C-1E02A60EDB32}">
      <dgm:prSet/>
      <dgm:spPr>
        <a:solidFill>
          <a:srgbClr val="F9E77D"/>
        </a:solidFill>
      </dgm:spPr>
      <dgm:t>
        <a:bodyPr/>
        <a:lstStyle/>
        <a:p>
          <a:endParaRPr lang="ru-RU"/>
        </a:p>
      </dgm:t>
    </dgm:pt>
    <dgm:pt modelId="{19013234-3077-4FBA-8358-D4B7920AFCBD}">
      <dgm:prSet phldrT="[Текст]" custT="1"/>
      <dgm:spPr/>
      <dgm:t>
        <a:bodyPr/>
        <a:lstStyle/>
        <a:p>
          <a:r>
            <a:rPr lang="ru-RU" sz="1200" dirty="0" smtClean="0"/>
            <a:t>Экспериментирование</a:t>
          </a:r>
          <a:endParaRPr lang="ru-RU" sz="1200" dirty="0"/>
        </a:p>
      </dgm:t>
    </dgm:pt>
    <dgm:pt modelId="{620F9E2F-54EA-4AC9-AD61-C1031E5B0061}" type="parTrans" cxnId="{DE4F6A8C-6442-4182-85F8-84126D058434}">
      <dgm:prSet/>
      <dgm:spPr/>
      <dgm:t>
        <a:bodyPr/>
        <a:lstStyle/>
        <a:p>
          <a:endParaRPr lang="ru-RU"/>
        </a:p>
      </dgm:t>
    </dgm:pt>
    <dgm:pt modelId="{33AC61C3-DED3-441E-A5CB-3A7CD4A18575}" type="sibTrans" cxnId="{DE4F6A8C-6442-4182-85F8-84126D058434}">
      <dgm:prSet/>
      <dgm:spPr/>
      <dgm:t>
        <a:bodyPr/>
        <a:lstStyle/>
        <a:p>
          <a:endParaRPr lang="ru-RU"/>
        </a:p>
      </dgm:t>
    </dgm:pt>
    <dgm:pt modelId="{D816879C-7603-4B57-8DE3-8F094F4FF4F7}" type="pres">
      <dgm:prSet presAssocID="{DFC1C923-0CCD-4363-820E-4110B3C31657}" presName="Name0" presStyleCnt="0">
        <dgm:presLayoutVars>
          <dgm:chMax/>
          <dgm:chPref/>
          <dgm:dir/>
          <dgm:animLvl val="lvl"/>
        </dgm:presLayoutVars>
      </dgm:prSet>
      <dgm:spPr/>
    </dgm:pt>
    <dgm:pt modelId="{35E321E9-9320-4C94-8EF1-457057A18973}" type="pres">
      <dgm:prSet presAssocID="{ACA560CF-0335-4C01-BEDC-B20C8FE05BCA}" presName="composite" presStyleCnt="0"/>
      <dgm:spPr/>
    </dgm:pt>
    <dgm:pt modelId="{E238B15F-44FA-4317-9C53-84B7F0A54CBD}" type="pres">
      <dgm:prSet presAssocID="{ACA560CF-0335-4C01-BEDC-B20C8FE05BCA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D1F6529B-98F0-47E3-A114-5BA8AF759C6D}" type="pres">
      <dgm:prSet presAssocID="{ACA560CF-0335-4C01-BEDC-B20C8FE05BCA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F08C9A14-FF3B-4716-AA32-AC73583B5591}" type="pres">
      <dgm:prSet presAssocID="{ACA560CF-0335-4C01-BEDC-B20C8FE05BCA}" presName="BalanceSpacing" presStyleCnt="0"/>
      <dgm:spPr/>
    </dgm:pt>
    <dgm:pt modelId="{8DE9C585-5485-4D5D-981F-B0BCE09EB76B}" type="pres">
      <dgm:prSet presAssocID="{ACA560CF-0335-4C01-BEDC-B20C8FE05BCA}" presName="BalanceSpacing1" presStyleCnt="0"/>
      <dgm:spPr/>
    </dgm:pt>
    <dgm:pt modelId="{2A4DF8DA-72FA-467A-8C99-8F7ED20F5936}" type="pres">
      <dgm:prSet presAssocID="{6C476547-8485-443A-A089-BC1CAF7FF5A4}" presName="Accent1Text" presStyleLbl="node1" presStyleIdx="1" presStyleCnt="6"/>
      <dgm:spPr/>
    </dgm:pt>
    <dgm:pt modelId="{844C2619-8B26-40DB-94FC-1536F0E1F759}" type="pres">
      <dgm:prSet presAssocID="{6C476547-8485-443A-A089-BC1CAF7FF5A4}" presName="spaceBetweenRectangles" presStyleCnt="0"/>
      <dgm:spPr/>
    </dgm:pt>
    <dgm:pt modelId="{815D1640-BE7E-4E5C-B37F-550E0B3439F8}" type="pres">
      <dgm:prSet presAssocID="{52F3E42D-1EFE-4B38-85E0-86543FB58DF7}" presName="composite" presStyleCnt="0"/>
      <dgm:spPr/>
    </dgm:pt>
    <dgm:pt modelId="{337C6EE9-FB79-450C-84F3-EAAED1158EA6}" type="pres">
      <dgm:prSet presAssocID="{52F3E42D-1EFE-4B38-85E0-86543FB58DF7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E663F3-B355-4E4F-AE8A-E3A9CB20E894}" type="pres">
      <dgm:prSet presAssocID="{52F3E42D-1EFE-4B38-85E0-86543FB58DF7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2D6FDE03-A3A2-4858-93EF-BA49D1B61BF9}" type="pres">
      <dgm:prSet presAssocID="{52F3E42D-1EFE-4B38-85E0-86543FB58DF7}" presName="BalanceSpacing" presStyleCnt="0"/>
      <dgm:spPr/>
    </dgm:pt>
    <dgm:pt modelId="{4F3A1191-00DF-46A8-84A4-B5ED6460BB03}" type="pres">
      <dgm:prSet presAssocID="{52F3E42D-1EFE-4B38-85E0-86543FB58DF7}" presName="BalanceSpacing1" presStyleCnt="0"/>
      <dgm:spPr/>
    </dgm:pt>
    <dgm:pt modelId="{90FA736B-5836-42EE-8076-B365E62C7DCA}" type="pres">
      <dgm:prSet presAssocID="{E327E61C-2F76-4F51-A213-D69C8A36D9B9}" presName="Accent1Text" presStyleLbl="node1" presStyleIdx="3" presStyleCnt="6"/>
      <dgm:spPr/>
    </dgm:pt>
    <dgm:pt modelId="{F2D82524-91CD-44BB-89DC-EB6B9FB0D72E}" type="pres">
      <dgm:prSet presAssocID="{E327E61C-2F76-4F51-A213-D69C8A36D9B9}" presName="spaceBetweenRectangles" presStyleCnt="0"/>
      <dgm:spPr/>
    </dgm:pt>
    <dgm:pt modelId="{9CF4B7AC-1247-4641-80BD-104CAEC0C9B4}" type="pres">
      <dgm:prSet presAssocID="{95CF72DD-ABFB-4593-874A-F797944D6CF8}" presName="composite" presStyleCnt="0"/>
      <dgm:spPr/>
    </dgm:pt>
    <dgm:pt modelId="{925171C6-FB0A-4C88-AEE3-5DF0C21A4C6D}" type="pres">
      <dgm:prSet presAssocID="{95CF72DD-ABFB-4593-874A-F797944D6CF8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6A48F3DD-E937-49D0-915C-F62B5FD475AE}" type="pres">
      <dgm:prSet presAssocID="{95CF72DD-ABFB-4593-874A-F797944D6CF8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24AAADF1-7EA6-4E92-832A-F2852B10AB68}" type="pres">
      <dgm:prSet presAssocID="{95CF72DD-ABFB-4593-874A-F797944D6CF8}" presName="BalanceSpacing" presStyleCnt="0"/>
      <dgm:spPr/>
    </dgm:pt>
    <dgm:pt modelId="{4C13632C-5816-4907-9297-E949A5E1CC92}" type="pres">
      <dgm:prSet presAssocID="{95CF72DD-ABFB-4593-874A-F797944D6CF8}" presName="BalanceSpacing1" presStyleCnt="0"/>
      <dgm:spPr/>
    </dgm:pt>
    <dgm:pt modelId="{45E7191E-A223-46B1-96BB-592CAA184475}" type="pres">
      <dgm:prSet presAssocID="{11584EA0-BA59-4273-A5DC-A7C56E34CE77}" presName="Accent1Text" presStyleLbl="node1" presStyleIdx="5" presStyleCnt="6"/>
      <dgm:spPr/>
    </dgm:pt>
  </dgm:ptLst>
  <dgm:cxnLst>
    <dgm:cxn modelId="{F4306E05-43B0-47F0-96CE-31874FED6435}" type="presOf" srcId="{95CF72DD-ABFB-4593-874A-F797944D6CF8}" destId="{925171C6-FB0A-4C88-AEE3-5DF0C21A4C6D}" srcOrd="0" destOrd="0" presId="urn:microsoft.com/office/officeart/2008/layout/AlternatingHexagons"/>
    <dgm:cxn modelId="{300E58D0-F1E2-4129-BB8C-1E02A60EDB32}" srcId="{DFC1C923-0CCD-4363-820E-4110B3C31657}" destId="{95CF72DD-ABFB-4593-874A-F797944D6CF8}" srcOrd="2" destOrd="0" parTransId="{4477A0E4-719D-41DF-801E-CFDEFE2F6E5B}" sibTransId="{11584EA0-BA59-4273-A5DC-A7C56E34CE77}"/>
    <dgm:cxn modelId="{3F93B2EF-B02D-4AA4-962D-653665236653}" type="presOf" srcId="{52F3E42D-1EFE-4B38-85E0-86543FB58DF7}" destId="{337C6EE9-FB79-450C-84F3-EAAED1158EA6}" srcOrd="0" destOrd="0" presId="urn:microsoft.com/office/officeart/2008/layout/AlternatingHexagons"/>
    <dgm:cxn modelId="{8C407175-687B-40AB-8436-315E1CAD2595}" srcId="{DFC1C923-0CCD-4363-820E-4110B3C31657}" destId="{ACA560CF-0335-4C01-BEDC-B20C8FE05BCA}" srcOrd="0" destOrd="0" parTransId="{1EB0E8D1-77F0-41A2-9BD8-A5A771B6378C}" sibTransId="{6C476547-8485-443A-A089-BC1CAF7FF5A4}"/>
    <dgm:cxn modelId="{DE4F6A8C-6442-4182-85F8-84126D058434}" srcId="{95CF72DD-ABFB-4593-874A-F797944D6CF8}" destId="{19013234-3077-4FBA-8358-D4B7920AFCBD}" srcOrd="0" destOrd="0" parTransId="{620F9E2F-54EA-4AC9-AD61-C1031E5B0061}" sibTransId="{33AC61C3-DED3-441E-A5CB-3A7CD4A18575}"/>
    <dgm:cxn modelId="{844FA058-C1EC-4229-A199-C3E55DE4D9F0}" type="presOf" srcId="{11584EA0-BA59-4273-A5DC-A7C56E34CE77}" destId="{45E7191E-A223-46B1-96BB-592CAA184475}" srcOrd="0" destOrd="0" presId="urn:microsoft.com/office/officeart/2008/layout/AlternatingHexagons"/>
    <dgm:cxn modelId="{83757942-9ECE-4F60-B5BE-511C68A812C9}" type="presOf" srcId="{ACA560CF-0335-4C01-BEDC-B20C8FE05BCA}" destId="{E238B15F-44FA-4317-9C53-84B7F0A54CBD}" srcOrd="0" destOrd="0" presId="urn:microsoft.com/office/officeart/2008/layout/AlternatingHexagons"/>
    <dgm:cxn modelId="{3CE63E04-5613-485C-A9DC-2015A51843BD}" type="presOf" srcId="{E327E61C-2F76-4F51-A213-D69C8A36D9B9}" destId="{90FA736B-5836-42EE-8076-B365E62C7DCA}" srcOrd="0" destOrd="0" presId="urn:microsoft.com/office/officeart/2008/layout/AlternatingHexagons"/>
    <dgm:cxn modelId="{71E888BA-0328-4FF8-BDC4-F0D2E33AE1D5}" type="presOf" srcId="{D3ECCF31-6289-4382-8178-15020ED93E3D}" destId="{A3E663F3-B355-4E4F-AE8A-E3A9CB20E894}" srcOrd="0" destOrd="0" presId="urn:microsoft.com/office/officeart/2008/layout/AlternatingHexagons"/>
    <dgm:cxn modelId="{DF73A6DA-7C92-4B90-A5F8-558E59D8A1E0}" type="presOf" srcId="{19013234-3077-4FBA-8358-D4B7920AFCBD}" destId="{6A48F3DD-E937-49D0-915C-F62B5FD475AE}" srcOrd="0" destOrd="0" presId="urn:microsoft.com/office/officeart/2008/layout/AlternatingHexagons"/>
    <dgm:cxn modelId="{DB937532-DF10-438E-8024-AAAA9A44733A}" srcId="{DFC1C923-0CCD-4363-820E-4110B3C31657}" destId="{52F3E42D-1EFE-4B38-85E0-86543FB58DF7}" srcOrd="1" destOrd="0" parTransId="{4C6F491B-1D66-4349-AB47-9327DBCAF183}" sibTransId="{E327E61C-2F76-4F51-A213-D69C8A36D9B9}"/>
    <dgm:cxn modelId="{4804B42F-2104-4C49-BF2A-3E2D4D567591}" srcId="{ACA560CF-0335-4C01-BEDC-B20C8FE05BCA}" destId="{0BE5AF65-7E2A-484A-841E-B5E09EE419C3}" srcOrd="0" destOrd="0" parTransId="{D1724E66-0890-47C7-BD9F-DFAB115C339C}" sibTransId="{E85A5B71-151F-4004-8EAB-FFA0123DEDF6}"/>
    <dgm:cxn modelId="{8C25D9BD-05EE-4104-A68B-64CED0416008}" type="presOf" srcId="{6C476547-8485-443A-A089-BC1CAF7FF5A4}" destId="{2A4DF8DA-72FA-467A-8C99-8F7ED20F5936}" srcOrd="0" destOrd="0" presId="urn:microsoft.com/office/officeart/2008/layout/AlternatingHexagons"/>
    <dgm:cxn modelId="{B7582565-421C-45D0-AAC9-61A530F4403B}" srcId="{52F3E42D-1EFE-4B38-85E0-86543FB58DF7}" destId="{D3ECCF31-6289-4382-8178-15020ED93E3D}" srcOrd="0" destOrd="0" parTransId="{24477280-51F0-4744-A163-8D38C6FCC43D}" sibTransId="{25C8CD78-D953-4C7D-959F-3753E291773A}"/>
    <dgm:cxn modelId="{0ADE39C7-76CB-4E39-BBF4-C6E56297C873}" type="presOf" srcId="{DFC1C923-0CCD-4363-820E-4110B3C31657}" destId="{D816879C-7603-4B57-8DE3-8F094F4FF4F7}" srcOrd="0" destOrd="0" presId="urn:microsoft.com/office/officeart/2008/layout/AlternatingHexagons"/>
    <dgm:cxn modelId="{56610BEB-0AAE-4AE9-BD95-2A3AE86FDA9A}" type="presOf" srcId="{0BE5AF65-7E2A-484A-841E-B5E09EE419C3}" destId="{D1F6529B-98F0-47E3-A114-5BA8AF759C6D}" srcOrd="0" destOrd="0" presId="urn:microsoft.com/office/officeart/2008/layout/AlternatingHexagons"/>
    <dgm:cxn modelId="{3A6C9863-5114-4FEA-898E-A1C7A8904068}" type="presParOf" srcId="{D816879C-7603-4B57-8DE3-8F094F4FF4F7}" destId="{35E321E9-9320-4C94-8EF1-457057A18973}" srcOrd="0" destOrd="0" presId="urn:microsoft.com/office/officeart/2008/layout/AlternatingHexagons"/>
    <dgm:cxn modelId="{9A6BD061-00AE-45F4-9AD8-3114B85BF478}" type="presParOf" srcId="{35E321E9-9320-4C94-8EF1-457057A18973}" destId="{E238B15F-44FA-4317-9C53-84B7F0A54CBD}" srcOrd="0" destOrd="0" presId="urn:microsoft.com/office/officeart/2008/layout/AlternatingHexagons"/>
    <dgm:cxn modelId="{AB075D20-1F16-4246-AD34-E8B1C703D8AA}" type="presParOf" srcId="{35E321E9-9320-4C94-8EF1-457057A18973}" destId="{D1F6529B-98F0-47E3-A114-5BA8AF759C6D}" srcOrd="1" destOrd="0" presId="urn:microsoft.com/office/officeart/2008/layout/AlternatingHexagons"/>
    <dgm:cxn modelId="{8C871CCD-DA61-4530-90DF-A34FA54CD127}" type="presParOf" srcId="{35E321E9-9320-4C94-8EF1-457057A18973}" destId="{F08C9A14-FF3B-4716-AA32-AC73583B5591}" srcOrd="2" destOrd="0" presId="urn:microsoft.com/office/officeart/2008/layout/AlternatingHexagons"/>
    <dgm:cxn modelId="{EBAD1C32-E17A-40B3-9F0E-2C24125E8930}" type="presParOf" srcId="{35E321E9-9320-4C94-8EF1-457057A18973}" destId="{8DE9C585-5485-4D5D-981F-B0BCE09EB76B}" srcOrd="3" destOrd="0" presId="urn:microsoft.com/office/officeart/2008/layout/AlternatingHexagons"/>
    <dgm:cxn modelId="{5B3DCBA5-8852-4804-BC5E-E0616BAEFE1B}" type="presParOf" srcId="{35E321E9-9320-4C94-8EF1-457057A18973}" destId="{2A4DF8DA-72FA-467A-8C99-8F7ED20F5936}" srcOrd="4" destOrd="0" presId="urn:microsoft.com/office/officeart/2008/layout/AlternatingHexagons"/>
    <dgm:cxn modelId="{D4B59D33-F17B-486E-82EF-98F1C200668A}" type="presParOf" srcId="{D816879C-7603-4B57-8DE3-8F094F4FF4F7}" destId="{844C2619-8B26-40DB-94FC-1536F0E1F759}" srcOrd="1" destOrd="0" presId="urn:microsoft.com/office/officeart/2008/layout/AlternatingHexagons"/>
    <dgm:cxn modelId="{8A5BF244-810E-4668-8FB5-7EF0F86928E9}" type="presParOf" srcId="{D816879C-7603-4B57-8DE3-8F094F4FF4F7}" destId="{815D1640-BE7E-4E5C-B37F-550E0B3439F8}" srcOrd="2" destOrd="0" presId="urn:microsoft.com/office/officeart/2008/layout/AlternatingHexagons"/>
    <dgm:cxn modelId="{5AE0B05C-CCF2-4AAD-AB66-3D3F4282B59A}" type="presParOf" srcId="{815D1640-BE7E-4E5C-B37F-550E0B3439F8}" destId="{337C6EE9-FB79-450C-84F3-EAAED1158EA6}" srcOrd="0" destOrd="0" presId="urn:microsoft.com/office/officeart/2008/layout/AlternatingHexagons"/>
    <dgm:cxn modelId="{0FCADFD3-BE47-40BA-9F53-FCD328446524}" type="presParOf" srcId="{815D1640-BE7E-4E5C-B37F-550E0B3439F8}" destId="{A3E663F3-B355-4E4F-AE8A-E3A9CB20E894}" srcOrd="1" destOrd="0" presId="urn:microsoft.com/office/officeart/2008/layout/AlternatingHexagons"/>
    <dgm:cxn modelId="{F81B1710-0A27-4C80-861C-826B022F1BAA}" type="presParOf" srcId="{815D1640-BE7E-4E5C-B37F-550E0B3439F8}" destId="{2D6FDE03-A3A2-4858-93EF-BA49D1B61BF9}" srcOrd="2" destOrd="0" presId="urn:microsoft.com/office/officeart/2008/layout/AlternatingHexagons"/>
    <dgm:cxn modelId="{6CA8E29A-DA10-4292-A2AC-08B741BA30A7}" type="presParOf" srcId="{815D1640-BE7E-4E5C-B37F-550E0B3439F8}" destId="{4F3A1191-00DF-46A8-84A4-B5ED6460BB03}" srcOrd="3" destOrd="0" presId="urn:microsoft.com/office/officeart/2008/layout/AlternatingHexagons"/>
    <dgm:cxn modelId="{14A1CD44-BFAC-4210-A60F-580C297EC6B4}" type="presParOf" srcId="{815D1640-BE7E-4E5C-B37F-550E0B3439F8}" destId="{90FA736B-5836-42EE-8076-B365E62C7DCA}" srcOrd="4" destOrd="0" presId="urn:microsoft.com/office/officeart/2008/layout/AlternatingHexagons"/>
    <dgm:cxn modelId="{005E18A3-16C8-415D-BAC9-54ECEDF6E9CA}" type="presParOf" srcId="{D816879C-7603-4B57-8DE3-8F094F4FF4F7}" destId="{F2D82524-91CD-44BB-89DC-EB6B9FB0D72E}" srcOrd="3" destOrd="0" presId="urn:microsoft.com/office/officeart/2008/layout/AlternatingHexagons"/>
    <dgm:cxn modelId="{901D789B-181F-4B33-A1F5-EB13AE45C163}" type="presParOf" srcId="{D816879C-7603-4B57-8DE3-8F094F4FF4F7}" destId="{9CF4B7AC-1247-4641-80BD-104CAEC0C9B4}" srcOrd="4" destOrd="0" presId="urn:microsoft.com/office/officeart/2008/layout/AlternatingHexagons"/>
    <dgm:cxn modelId="{E73F8898-CAE1-4569-98C3-FF134DABA33B}" type="presParOf" srcId="{9CF4B7AC-1247-4641-80BD-104CAEC0C9B4}" destId="{925171C6-FB0A-4C88-AEE3-5DF0C21A4C6D}" srcOrd="0" destOrd="0" presId="urn:microsoft.com/office/officeart/2008/layout/AlternatingHexagons"/>
    <dgm:cxn modelId="{7A021E02-95F9-45E3-9BAF-1636807FA8A0}" type="presParOf" srcId="{9CF4B7AC-1247-4641-80BD-104CAEC0C9B4}" destId="{6A48F3DD-E937-49D0-915C-F62B5FD475AE}" srcOrd="1" destOrd="0" presId="urn:microsoft.com/office/officeart/2008/layout/AlternatingHexagons"/>
    <dgm:cxn modelId="{68DEB09F-4A7E-47EF-B08B-E06CC36B83FE}" type="presParOf" srcId="{9CF4B7AC-1247-4641-80BD-104CAEC0C9B4}" destId="{24AAADF1-7EA6-4E92-832A-F2852B10AB68}" srcOrd="2" destOrd="0" presId="urn:microsoft.com/office/officeart/2008/layout/AlternatingHexagons"/>
    <dgm:cxn modelId="{D292156D-4419-4A0F-87C1-12F345BEE092}" type="presParOf" srcId="{9CF4B7AC-1247-4641-80BD-104CAEC0C9B4}" destId="{4C13632C-5816-4907-9297-E949A5E1CC92}" srcOrd="3" destOrd="0" presId="urn:microsoft.com/office/officeart/2008/layout/AlternatingHexagons"/>
    <dgm:cxn modelId="{A4B34003-0294-4F8C-A3B2-8AE7F1D80B02}" type="presParOf" srcId="{9CF4B7AC-1247-4641-80BD-104CAEC0C9B4}" destId="{45E7191E-A223-46B1-96BB-592CAA184475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E287ED6-B3CA-4D83-8831-9985C7C53B99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8964D2F-5F06-4FE3-9D95-7CFDDE448AF0}">
      <dgm:prSet phldrT="[Текст]"/>
      <dgm:spPr/>
      <dgm:t>
        <a:bodyPr/>
        <a:lstStyle/>
        <a:p>
          <a:r>
            <a:rPr lang="ru-RU" dirty="0" smtClean="0"/>
            <a:t>ПРОГРАММА ВОСПИТАНИЯ ДОО</a:t>
          </a:r>
          <a:endParaRPr lang="ru-RU" dirty="0"/>
        </a:p>
      </dgm:t>
    </dgm:pt>
    <dgm:pt modelId="{88A8EF30-5BB9-4409-BE88-9F63BCF920F7}" type="parTrans" cxnId="{AEDD5CF6-13DA-4FCA-B416-B3204087AD21}">
      <dgm:prSet/>
      <dgm:spPr/>
      <dgm:t>
        <a:bodyPr/>
        <a:lstStyle/>
        <a:p>
          <a:endParaRPr lang="ru-RU"/>
        </a:p>
      </dgm:t>
    </dgm:pt>
    <dgm:pt modelId="{4CD02DEB-1A95-4750-BB73-ECEDF9642D05}" type="sibTrans" cxnId="{AEDD5CF6-13DA-4FCA-B416-B3204087AD21}">
      <dgm:prSet/>
      <dgm:spPr/>
      <dgm:t>
        <a:bodyPr/>
        <a:lstStyle/>
        <a:p>
          <a:endParaRPr lang="ru-RU"/>
        </a:p>
      </dgm:t>
    </dgm:pt>
    <dgm:pt modelId="{971FBACE-31CA-4F2B-807E-6A8C926D29EF}" type="asst">
      <dgm:prSet phldrT="[Текст]"/>
      <dgm:spPr/>
      <dgm:t>
        <a:bodyPr/>
        <a:lstStyle/>
        <a:p>
          <a:r>
            <a:rPr lang="ru-RU" dirty="0" smtClean="0"/>
            <a:t>Календарный план</a:t>
          </a:r>
          <a:endParaRPr lang="ru-RU" dirty="0"/>
        </a:p>
      </dgm:t>
    </dgm:pt>
    <dgm:pt modelId="{55B7DA10-FEEA-471E-A3B6-09452B6DE455}" type="parTrans" cxnId="{D5C3C089-E905-4660-B5BE-4ED56CB142CF}">
      <dgm:prSet/>
      <dgm:spPr/>
      <dgm:t>
        <a:bodyPr/>
        <a:lstStyle/>
        <a:p>
          <a:endParaRPr lang="ru-RU"/>
        </a:p>
      </dgm:t>
    </dgm:pt>
    <dgm:pt modelId="{98C9D696-DD09-42D3-B6FB-B6D4E642F1DE}" type="sibTrans" cxnId="{D5C3C089-E905-4660-B5BE-4ED56CB142CF}">
      <dgm:prSet/>
      <dgm:spPr/>
      <dgm:t>
        <a:bodyPr/>
        <a:lstStyle/>
        <a:p>
          <a:endParaRPr lang="ru-RU" dirty="0" smtClean="0"/>
        </a:p>
        <a:p>
          <a:r>
            <a:rPr lang="ru-RU" dirty="0" smtClean="0"/>
            <a:t>на 2021-2022 учебный год</a:t>
          </a:r>
          <a:endParaRPr lang="ru-RU" dirty="0"/>
        </a:p>
      </dgm:t>
    </dgm:pt>
    <dgm:pt modelId="{ED5D950C-6A10-4BBD-AE0B-7E2ED082C890}">
      <dgm:prSet phldrT="[Текст]"/>
      <dgm:spPr/>
      <dgm:t>
        <a:bodyPr/>
        <a:lstStyle/>
        <a:p>
          <a:r>
            <a:rPr lang="ru-RU" dirty="0" smtClean="0"/>
            <a:t>Рабочая программа воспитателей 1 младшей группы</a:t>
          </a:r>
          <a:endParaRPr lang="ru-RU" dirty="0"/>
        </a:p>
      </dgm:t>
    </dgm:pt>
    <dgm:pt modelId="{931ACABE-B2C1-4E9A-A32B-87D79E85BE4B}" type="parTrans" cxnId="{67BD50D3-6B2E-4215-89C7-8FA2BB327347}">
      <dgm:prSet/>
      <dgm:spPr/>
      <dgm:t>
        <a:bodyPr/>
        <a:lstStyle/>
        <a:p>
          <a:endParaRPr lang="ru-RU"/>
        </a:p>
      </dgm:t>
    </dgm:pt>
    <dgm:pt modelId="{E30AD557-FA45-49D6-9576-D986D1B8958D}" type="sibTrans" cxnId="{67BD50D3-6B2E-4215-89C7-8FA2BB327347}">
      <dgm:prSet custT="1"/>
      <dgm:spPr/>
      <dgm:t>
        <a:bodyPr/>
        <a:lstStyle/>
        <a:p>
          <a:r>
            <a:rPr lang="ru-RU" sz="900" dirty="0" smtClean="0"/>
            <a:t>на 2021-2022 учебный год</a:t>
          </a:r>
          <a:endParaRPr lang="ru-RU" sz="900" dirty="0"/>
        </a:p>
      </dgm:t>
    </dgm:pt>
    <dgm:pt modelId="{C36994E1-CF3D-428C-8D74-75CD6E71F199}">
      <dgm:prSet phldrT="[Текст]"/>
      <dgm:spPr/>
      <dgm:t>
        <a:bodyPr/>
        <a:lstStyle/>
        <a:p>
          <a:r>
            <a:rPr lang="ru-RU" dirty="0" smtClean="0"/>
            <a:t>Рабочая программа воспитателей 2 младшей группы</a:t>
          </a:r>
          <a:endParaRPr lang="ru-RU" dirty="0"/>
        </a:p>
      </dgm:t>
    </dgm:pt>
    <dgm:pt modelId="{DD0089A9-A566-4B2B-97FA-127718730912}" type="parTrans" cxnId="{B4B85A66-EECD-4B2B-8DED-C61039EFA745}">
      <dgm:prSet/>
      <dgm:spPr/>
      <dgm:t>
        <a:bodyPr/>
        <a:lstStyle/>
        <a:p>
          <a:endParaRPr lang="ru-RU"/>
        </a:p>
      </dgm:t>
    </dgm:pt>
    <dgm:pt modelId="{71279FEB-AAE9-4E41-8A24-14E3A3FC0299}" type="sibTrans" cxnId="{B4B85A66-EECD-4B2B-8DED-C61039EFA745}">
      <dgm:prSet/>
      <dgm:spPr/>
      <dgm:t>
        <a:bodyPr/>
        <a:lstStyle/>
        <a:p>
          <a:endParaRPr lang="ru-RU" dirty="0" smtClean="0"/>
        </a:p>
        <a:p>
          <a:r>
            <a:rPr lang="ru-RU" dirty="0" smtClean="0"/>
            <a:t>на 2021-2022 учебный год</a:t>
          </a:r>
          <a:endParaRPr lang="ru-RU" dirty="0"/>
        </a:p>
      </dgm:t>
    </dgm:pt>
    <dgm:pt modelId="{79030813-7265-4129-BAA9-B609721614F3}">
      <dgm:prSet phldrT="[Текст]"/>
      <dgm:spPr/>
      <dgm:t>
        <a:bodyPr/>
        <a:lstStyle/>
        <a:p>
          <a:r>
            <a:rPr lang="ru-RU" dirty="0" smtClean="0"/>
            <a:t>Рабочая программа воспитателей средней группы</a:t>
          </a:r>
          <a:endParaRPr lang="ru-RU" dirty="0"/>
        </a:p>
      </dgm:t>
    </dgm:pt>
    <dgm:pt modelId="{008070D9-7DF6-4005-A7EE-08C518D9FB60}" type="parTrans" cxnId="{3118F8DF-7F13-443D-8F16-D7C007C48D15}">
      <dgm:prSet/>
      <dgm:spPr/>
      <dgm:t>
        <a:bodyPr/>
        <a:lstStyle/>
        <a:p>
          <a:endParaRPr lang="ru-RU"/>
        </a:p>
      </dgm:t>
    </dgm:pt>
    <dgm:pt modelId="{285F6B67-C8C7-4EAA-90F7-63C0F48BDF37}" type="sibTrans" cxnId="{3118F8DF-7F13-443D-8F16-D7C007C48D15}">
      <dgm:prSet/>
      <dgm:spPr/>
      <dgm:t>
        <a:bodyPr/>
        <a:lstStyle/>
        <a:p>
          <a:endParaRPr lang="ru-RU" dirty="0" smtClean="0"/>
        </a:p>
        <a:p>
          <a:r>
            <a:rPr lang="ru-RU" dirty="0" smtClean="0"/>
            <a:t>на 2021-2022 учебный год</a:t>
          </a:r>
          <a:endParaRPr lang="ru-RU" dirty="0"/>
        </a:p>
      </dgm:t>
    </dgm:pt>
    <dgm:pt modelId="{DE27863E-99D5-4CBB-804A-4279B8B0FCDA}">
      <dgm:prSet/>
      <dgm:spPr/>
      <dgm:t>
        <a:bodyPr/>
        <a:lstStyle/>
        <a:p>
          <a:r>
            <a:rPr lang="ru-RU" dirty="0" smtClean="0"/>
            <a:t>Рабочая программа музыкального руководителя</a:t>
          </a:r>
          <a:endParaRPr lang="ru-RU" dirty="0"/>
        </a:p>
      </dgm:t>
    </dgm:pt>
    <dgm:pt modelId="{5FB53208-5B26-4592-B374-19B58858AD98}" type="parTrans" cxnId="{CC28D9DA-A4B6-4AA8-A3E9-38F8D2ECFFF9}">
      <dgm:prSet/>
      <dgm:spPr/>
      <dgm:t>
        <a:bodyPr/>
        <a:lstStyle/>
        <a:p>
          <a:endParaRPr lang="ru-RU"/>
        </a:p>
      </dgm:t>
    </dgm:pt>
    <dgm:pt modelId="{BCC75716-F0EB-405E-8BC6-243C6ABF2526}" type="sibTrans" cxnId="{CC28D9DA-A4B6-4AA8-A3E9-38F8D2ECFFF9}">
      <dgm:prSet/>
      <dgm:spPr/>
      <dgm:t>
        <a:bodyPr/>
        <a:lstStyle/>
        <a:p>
          <a:endParaRPr lang="ru-RU" dirty="0" smtClean="0"/>
        </a:p>
        <a:p>
          <a:r>
            <a:rPr lang="ru-RU" dirty="0" smtClean="0"/>
            <a:t>на 2021-2022 учебный год</a:t>
          </a:r>
          <a:endParaRPr lang="ru-RU" dirty="0"/>
        </a:p>
      </dgm:t>
    </dgm:pt>
    <dgm:pt modelId="{B2C54FE6-A2B7-49A4-B44F-8C21EE2F960F}" type="pres">
      <dgm:prSet presAssocID="{9E287ED6-B3CA-4D83-8831-9985C7C53B9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A37EEBA-48BC-4CF4-B716-957A58B2C785}" type="pres">
      <dgm:prSet presAssocID="{C8964D2F-5F06-4FE3-9D95-7CFDDE448AF0}" presName="hierRoot1" presStyleCnt="0">
        <dgm:presLayoutVars>
          <dgm:hierBranch val="init"/>
        </dgm:presLayoutVars>
      </dgm:prSet>
      <dgm:spPr/>
    </dgm:pt>
    <dgm:pt modelId="{618A2B01-8B26-45DB-A864-5FA868732DAA}" type="pres">
      <dgm:prSet presAssocID="{C8964D2F-5F06-4FE3-9D95-7CFDDE448AF0}" presName="rootComposite1" presStyleCnt="0"/>
      <dgm:spPr/>
    </dgm:pt>
    <dgm:pt modelId="{9BAF069B-D0AC-4992-B961-B33FAA6F4FA7}" type="pres">
      <dgm:prSet presAssocID="{C8964D2F-5F06-4FE3-9D95-7CFDDE448AF0}" presName="rootText1" presStyleLbl="node0" presStyleIdx="0" presStyleCnt="1" custScaleX="250792" custScaleY="59169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E6DDA9DC-ADB2-4665-B218-FFBBCE0602D2}" type="pres">
      <dgm:prSet presAssocID="{C8964D2F-5F06-4FE3-9D95-7CFDDE448AF0}" presName="titleText1" presStyleLbl="fgAcc0" presStyleIdx="0" presStyleCnt="1" custLinFactNeighborX="-15586" custLinFactNeighborY="-60095">
        <dgm:presLayoutVars>
          <dgm:chMax val="0"/>
          <dgm:chPref val="0"/>
        </dgm:presLayoutVars>
      </dgm:prSet>
      <dgm:spPr/>
    </dgm:pt>
    <dgm:pt modelId="{326365A9-BFD2-4997-937C-0FD1B9628257}" type="pres">
      <dgm:prSet presAssocID="{C8964D2F-5F06-4FE3-9D95-7CFDDE448AF0}" presName="rootConnector1" presStyleLbl="node1" presStyleIdx="0" presStyleCnt="4"/>
      <dgm:spPr/>
    </dgm:pt>
    <dgm:pt modelId="{7797D713-BCBF-4D96-B66D-78698C209EFB}" type="pres">
      <dgm:prSet presAssocID="{C8964D2F-5F06-4FE3-9D95-7CFDDE448AF0}" presName="hierChild2" presStyleCnt="0"/>
      <dgm:spPr/>
    </dgm:pt>
    <dgm:pt modelId="{B702206B-5090-4F68-8ACB-514B41130BA8}" type="pres">
      <dgm:prSet presAssocID="{931ACABE-B2C1-4E9A-A32B-87D79E85BE4B}" presName="Name37" presStyleLbl="parChTrans1D2" presStyleIdx="0" presStyleCnt="5"/>
      <dgm:spPr/>
    </dgm:pt>
    <dgm:pt modelId="{53806216-3178-441F-A670-CD33B9622959}" type="pres">
      <dgm:prSet presAssocID="{ED5D950C-6A10-4BBD-AE0B-7E2ED082C890}" presName="hierRoot2" presStyleCnt="0">
        <dgm:presLayoutVars>
          <dgm:hierBranch val="init"/>
        </dgm:presLayoutVars>
      </dgm:prSet>
      <dgm:spPr/>
    </dgm:pt>
    <dgm:pt modelId="{4346EDB4-6AEB-4CF0-9392-8C30AFD692A7}" type="pres">
      <dgm:prSet presAssocID="{ED5D950C-6A10-4BBD-AE0B-7E2ED082C890}" presName="rootComposite" presStyleCnt="0"/>
      <dgm:spPr/>
    </dgm:pt>
    <dgm:pt modelId="{C124E835-FA35-4CF7-B41F-E59C91FA75A4}" type="pres">
      <dgm:prSet presAssocID="{ED5D950C-6A10-4BBD-AE0B-7E2ED082C890}" presName="rootText" presStyleLbl="node1" presStyleIdx="0" presStyleCnt="4">
        <dgm:presLayoutVars>
          <dgm:chMax/>
          <dgm:chPref val="3"/>
        </dgm:presLayoutVars>
      </dgm:prSet>
      <dgm:spPr/>
    </dgm:pt>
    <dgm:pt modelId="{CD4114CF-9AB1-428A-B4B3-59340963BF6E}" type="pres">
      <dgm:prSet presAssocID="{ED5D950C-6A10-4BBD-AE0B-7E2ED082C890}" presName="titleText2" presStyleLbl="fgAcc1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3F5D8037-96AE-44FE-AEE7-380884EC1CFB}" type="pres">
      <dgm:prSet presAssocID="{ED5D950C-6A10-4BBD-AE0B-7E2ED082C890}" presName="rootConnector" presStyleLbl="node2" presStyleIdx="0" presStyleCnt="0"/>
      <dgm:spPr/>
    </dgm:pt>
    <dgm:pt modelId="{5ABB0742-E0D6-442F-A083-2B1CE0EC161B}" type="pres">
      <dgm:prSet presAssocID="{ED5D950C-6A10-4BBD-AE0B-7E2ED082C890}" presName="hierChild4" presStyleCnt="0"/>
      <dgm:spPr/>
    </dgm:pt>
    <dgm:pt modelId="{CD95C074-47B3-4F9E-A310-17080AE2737C}" type="pres">
      <dgm:prSet presAssocID="{ED5D950C-6A10-4BBD-AE0B-7E2ED082C890}" presName="hierChild5" presStyleCnt="0"/>
      <dgm:spPr/>
    </dgm:pt>
    <dgm:pt modelId="{67DC00A4-0A11-4469-933B-0A4C1E3341AD}" type="pres">
      <dgm:prSet presAssocID="{DD0089A9-A566-4B2B-97FA-127718730912}" presName="Name37" presStyleLbl="parChTrans1D2" presStyleIdx="1" presStyleCnt="5"/>
      <dgm:spPr/>
    </dgm:pt>
    <dgm:pt modelId="{3C47FC49-BD54-4147-B556-9C4042C5D265}" type="pres">
      <dgm:prSet presAssocID="{C36994E1-CF3D-428C-8D74-75CD6E71F199}" presName="hierRoot2" presStyleCnt="0">
        <dgm:presLayoutVars>
          <dgm:hierBranch val="init"/>
        </dgm:presLayoutVars>
      </dgm:prSet>
      <dgm:spPr/>
    </dgm:pt>
    <dgm:pt modelId="{394E871B-1B0F-4C84-B3CE-6B2BFE10B549}" type="pres">
      <dgm:prSet presAssocID="{C36994E1-CF3D-428C-8D74-75CD6E71F199}" presName="rootComposite" presStyleCnt="0"/>
      <dgm:spPr/>
    </dgm:pt>
    <dgm:pt modelId="{3802D67A-3150-4664-BFA8-068EA1ABAA3C}" type="pres">
      <dgm:prSet presAssocID="{C36994E1-CF3D-428C-8D74-75CD6E71F199}" presName="rootText" presStyleLbl="node1" presStyleIdx="1" presStyleCnt="4">
        <dgm:presLayoutVars>
          <dgm:chMax/>
          <dgm:chPref val="3"/>
        </dgm:presLayoutVars>
      </dgm:prSet>
      <dgm:spPr/>
    </dgm:pt>
    <dgm:pt modelId="{2A94F0E5-1420-4916-8DAE-9CB78453C9F9}" type="pres">
      <dgm:prSet presAssocID="{C36994E1-CF3D-428C-8D74-75CD6E71F199}" presName="titleText2" presStyleLbl="fgAcc1" presStyleIdx="1" presStyleCnt="4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3F0D94F5-C576-455C-986C-89AA74F2BE4C}" type="pres">
      <dgm:prSet presAssocID="{C36994E1-CF3D-428C-8D74-75CD6E71F199}" presName="rootConnector" presStyleLbl="node2" presStyleIdx="0" presStyleCnt="0"/>
      <dgm:spPr/>
    </dgm:pt>
    <dgm:pt modelId="{13C14DF2-42F3-48B2-A675-F2551AB17F2A}" type="pres">
      <dgm:prSet presAssocID="{C36994E1-CF3D-428C-8D74-75CD6E71F199}" presName="hierChild4" presStyleCnt="0"/>
      <dgm:spPr/>
    </dgm:pt>
    <dgm:pt modelId="{C2DA58BD-DB10-41BC-B5CB-6F108634D53B}" type="pres">
      <dgm:prSet presAssocID="{C36994E1-CF3D-428C-8D74-75CD6E71F199}" presName="hierChild5" presStyleCnt="0"/>
      <dgm:spPr/>
    </dgm:pt>
    <dgm:pt modelId="{F674A450-272A-4F2C-A177-679B123C4C9E}" type="pres">
      <dgm:prSet presAssocID="{008070D9-7DF6-4005-A7EE-08C518D9FB60}" presName="Name37" presStyleLbl="parChTrans1D2" presStyleIdx="2" presStyleCnt="5"/>
      <dgm:spPr/>
    </dgm:pt>
    <dgm:pt modelId="{A41FB57E-13A0-4788-B07E-4A26189328C6}" type="pres">
      <dgm:prSet presAssocID="{79030813-7265-4129-BAA9-B609721614F3}" presName="hierRoot2" presStyleCnt="0">
        <dgm:presLayoutVars>
          <dgm:hierBranch val="init"/>
        </dgm:presLayoutVars>
      </dgm:prSet>
      <dgm:spPr/>
    </dgm:pt>
    <dgm:pt modelId="{879FE7DC-FF80-4AD2-B031-CCC87BE035DE}" type="pres">
      <dgm:prSet presAssocID="{79030813-7265-4129-BAA9-B609721614F3}" presName="rootComposite" presStyleCnt="0"/>
      <dgm:spPr/>
    </dgm:pt>
    <dgm:pt modelId="{B999B228-29FB-4754-B503-4FA9FBD11D35}" type="pres">
      <dgm:prSet presAssocID="{79030813-7265-4129-BAA9-B609721614F3}" presName="rootText" presStyleLbl="node1" presStyleIdx="2" presStyleCnt="4">
        <dgm:presLayoutVars>
          <dgm:chMax/>
          <dgm:chPref val="3"/>
        </dgm:presLayoutVars>
      </dgm:prSet>
      <dgm:spPr/>
    </dgm:pt>
    <dgm:pt modelId="{310801EB-E673-4E90-9444-0CF50C699C56}" type="pres">
      <dgm:prSet presAssocID="{79030813-7265-4129-BAA9-B609721614F3}" presName="titleText2" presStyleLbl="fgAcc1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2E5B2285-9CE3-42FC-B7E4-51E9E7B49BB3}" type="pres">
      <dgm:prSet presAssocID="{79030813-7265-4129-BAA9-B609721614F3}" presName="rootConnector" presStyleLbl="node2" presStyleIdx="0" presStyleCnt="0"/>
      <dgm:spPr/>
    </dgm:pt>
    <dgm:pt modelId="{4E846115-C819-442A-B858-3519EEC34C5C}" type="pres">
      <dgm:prSet presAssocID="{79030813-7265-4129-BAA9-B609721614F3}" presName="hierChild4" presStyleCnt="0"/>
      <dgm:spPr/>
    </dgm:pt>
    <dgm:pt modelId="{C9E7236D-4727-4319-B372-35A6F754B72F}" type="pres">
      <dgm:prSet presAssocID="{79030813-7265-4129-BAA9-B609721614F3}" presName="hierChild5" presStyleCnt="0"/>
      <dgm:spPr/>
    </dgm:pt>
    <dgm:pt modelId="{B70CB281-CDCA-4422-BBCD-08062C58551C}" type="pres">
      <dgm:prSet presAssocID="{5FB53208-5B26-4592-B374-19B58858AD98}" presName="Name37" presStyleLbl="parChTrans1D2" presStyleIdx="3" presStyleCnt="5"/>
      <dgm:spPr/>
    </dgm:pt>
    <dgm:pt modelId="{627F71CD-21D3-4F78-9F28-1FAF94301E26}" type="pres">
      <dgm:prSet presAssocID="{DE27863E-99D5-4CBB-804A-4279B8B0FCDA}" presName="hierRoot2" presStyleCnt="0">
        <dgm:presLayoutVars>
          <dgm:hierBranch val="init"/>
        </dgm:presLayoutVars>
      </dgm:prSet>
      <dgm:spPr/>
    </dgm:pt>
    <dgm:pt modelId="{97CECDF1-E453-449A-B5C1-B2D13445B94B}" type="pres">
      <dgm:prSet presAssocID="{DE27863E-99D5-4CBB-804A-4279B8B0FCDA}" presName="rootComposite" presStyleCnt="0"/>
      <dgm:spPr/>
    </dgm:pt>
    <dgm:pt modelId="{7E9C16A3-9E06-4F16-9B4F-C467E903FA3C}" type="pres">
      <dgm:prSet presAssocID="{DE27863E-99D5-4CBB-804A-4279B8B0FCDA}" presName="rootText" presStyleLbl="node1" presStyleIdx="3" presStyleCnt="4">
        <dgm:presLayoutVars>
          <dgm:chMax/>
          <dgm:chPref val="3"/>
        </dgm:presLayoutVars>
      </dgm:prSet>
      <dgm:spPr/>
    </dgm:pt>
    <dgm:pt modelId="{0F44976E-5AD8-4B47-8F57-B24069A224FC}" type="pres">
      <dgm:prSet presAssocID="{DE27863E-99D5-4CBB-804A-4279B8B0FCDA}" presName="titleText2" presStyleLbl="fgAcc1" presStyleIdx="3" presStyleCnt="4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6FDE3ACB-ECFC-4612-82DB-3A51CFFB7BDB}" type="pres">
      <dgm:prSet presAssocID="{DE27863E-99D5-4CBB-804A-4279B8B0FCDA}" presName="rootConnector" presStyleLbl="node2" presStyleIdx="0" presStyleCnt="0"/>
      <dgm:spPr/>
    </dgm:pt>
    <dgm:pt modelId="{C20D9252-0279-4EA5-B3E7-5FCAD249ED64}" type="pres">
      <dgm:prSet presAssocID="{DE27863E-99D5-4CBB-804A-4279B8B0FCDA}" presName="hierChild4" presStyleCnt="0"/>
      <dgm:spPr/>
    </dgm:pt>
    <dgm:pt modelId="{85C34C75-4B0F-462C-9ABE-EB46D6ACE92B}" type="pres">
      <dgm:prSet presAssocID="{DE27863E-99D5-4CBB-804A-4279B8B0FCDA}" presName="hierChild5" presStyleCnt="0"/>
      <dgm:spPr/>
    </dgm:pt>
    <dgm:pt modelId="{D27DAE12-81BF-4EBF-8B9E-325A122A1E65}" type="pres">
      <dgm:prSet presAssocID="{C8964D2F-5F06-4FE3-9D95-7CFDDE448AF0}" presName="hierChild3" presStyleCnt="0"/>
      <dgm:spPr/>
    </dgm:pt>
    <dgm:pt modelId="{DA5ABA93-BD6E-4AD0-8A96-5C48C54D58DE}" type="pres">
      <dgm:prSet presAssocID="{55B7DA10-FEEA-471E-A3B6-09452B6DE455}" presName="Name96" presStyleLbl="parChTrans1D2" presStyleIdx="4" presStyleCnt="5"/>
      <dgm:spPr/>
    </dgm:pt>
    <dgm:pt modelId="{0B6C18C2-BF44-46F0-85F6-911CC19BEA0B}" type="pres">
      <dgm:prSet presAssocID="{971FBACE-31CA-4F2B-807E-6A8C926D29EF}" presName="hierRoot3" presStyleCnt="0">
        <dgm:presLayoutVars>
          <dgm:hierBranch val="init"/>
        </dgm:presLayoutVars>
      </dgm:prSet>
      <dgm:spPr/>
    </dgm:pt>
    <dgm:pt modelId="{15D19BE9-9904-4884-8A22-C355F93E8250}" type="pres">
      <dgm:prSet presAssocID="{971FBACE-31CA-4F2B-807E-6A8C926D29EF}" presName="rootComposite3" presStyleCnt="0"/>
      <dgm:spPr/>
    </dgm:pt>
    <dgm:pt modelId="{9B684708-04AF-430B-8D7E-8016EE9E4D03}" type="pres">
      <dgm:prSet presAssocID="{971FBACE-31CA-4F2B-807E-6A8C926D29EF}" presName="rootText3" presStyleLbl="asst1" presStyleIdx="0" presStyleCnt="1" custScaleY="52924" custLinFactNeighborX="-1144" custLinFactNeighborY="-441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7BEA77C-A053-4B6C-98C9-24CC6D40451B}" type="pres">
      <dgm:prSet presAssocID="{971FBACE-31CA-4F2B-807E-6A8C926D29EF}" presName="titleText3" presStyleLbl="fgAcc2" presStyleIdx="0" presStyleCnt="1" custLinFactY="-100000" custLinFactNeighborX="-1820" custLinFactNeighborY="-111915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6FED4893-6731-46B6-8840-2F49BA03C178}" type="pres">
      <dgm:prSet presAssocID="{971FBACE-31CA-4F2B-807E-6A8C926D29EF}" presName="rootConnector3" presStyleLbl="asst1" presStyleIdx="0" presStyleCnt="1"/>
      <dgm:spPr/>
    </dgm:pt>
    <dgm:pt modelId="{FF5477B2-DC2C-49AD-B37F-043A292380CC}" type="pres">
      <dgm:prSet presAssocID="{971FBACE-31CA-4F2B-807E-6A8C926D29EF}" presName="hierChild6" presStyleCnt="0"/>
      <dgm:spPr/>
    </dgm:pt>
    <dgm:pt modelId="{AFCCF9E8-A66F-448C-83AB-AED8DF035642}" type="pres">
      <dgm:prSet presAssocID="{971FBACE-31CA-4F2B-807E-6A8C926D29EF}" presName="hierChild7" presStyleCnt="0"/>
      <dgm:spPr/>
    </dgm:pt>
  </dgm:ptLst>
  <dgm:cxnLst>
    <dgm:cxn modelId="{E99BDD0B-4FE9-4CDB-8483-C49D82206F8C}" type="presOf" srcId="{E30AD557-FA45-49D6-9576-D986D1B8958D}" destId="{CD4114CF-9AB1-428A-B4B3-59340963BF6E}" srcOrd="0" destOrd="0" presId="urn:microsoft.com/office/officeart/2008/layout/NameandTitleOrganizationalChart"/>
    <dgm:cxn modelId="{67BD50D3-6B2E-4215-89C7-8FA2BB327347}" srcId="{C8964D2F-5F06-4FE3-9D95-7CFDDE448AF0}" destId="{ED5D950C-6A10-4BBD-AE0B-7E2ED082C890}" srcOrd="1" destOrd="0" parTransId="{931ACABE-B2C1-4E9A-A32B-87D79E85BE4B}" sibTransId="{E30AD557-FA45-49D6-9576-D986D1B8958D}"/>
    <dgm:cxn modelId="{D870B757-B960-4F78-9AF6-F211E5E34196}" type="presOf" srcId="{ED5D950C-6A10-4BBD-AE0B-7E2ED082C890}" destId="{3F5D8037-96AE-44FE-AEE7-380884EC1CFB}" srcOrd="1" destOrd="0" presId="urn:microsoft.com/office/officeart/2008/layout/NameandTitleOrganizationalChart"/>
    <dgm:cxn modelId="{B4B85A66-EECD-4B2B-8DED-C61039EFA745}" srcId="{C8964D2F-5F06-4FE3-9D95-7CFDDE448AF0}" destId="{C36994E1-CF3D-428C-8D74-75CD6E71F199}" srcOrd="2" destOrd="0" parTransId="{DD0089A9-A566-4B2B-97FA-127718730912}" sibTransId="{71279FEB-AAE9-4E41-8A24-14E3A3FC0299}"/>
    <dgm:cxn modelId="{AEDD5CF6-13DA-4FCA-B416-B3204087AD21}" srcId="{9E287ED6-B3CA-4D83-8831-9985C7C53B99}" destId="{C8964D2F-5F06-4FE3-9D95-7CFDDE448AF0}" srcOrd="0" destOrd="0" parTransId="{88A8EF30-5BB9-4409-BE88-9F63BCF920F7}" sibTransId="{4CD02DEB-1A95-4750-BB73-ECEDF9642D05}"/>
    <dgm:cxn modelId="{02BE411F-5C3A-4690-A98C-BFCE34265C14}" type="presOf" srcId="{971FBACE-31CA-4F2B-807E-6A8C926D29EF}" destId="{6FED4893-6731-46B6-8840-2F49BA03C178}" srcOrd="1" destOrd="0" presId="urn:microsoft.com/office/officeart/2008/layout/NameandTitleOrganizationalChart"/>
    <dgm:cxn modelId="{EE86A472-DFE1-4540-A3EB-D0DE3DD0847E}" type="presOf" srcId="{5FB53208-5B26-4592-B374-19B58858AD98}" destId="{B70CB281-CDCA-4422-BBCD-08062C58551C}" srcOrd="0" destOrd="0" presId="urn:microsoft.com/office/officeart/2008/layout/NameandTitleOrganizationalChart"/>
    <dgm:cxn modelId="{EA62C82C-1C39-471F-8E2F-5B532650A147}" type="presOf" srcId="{931ACABE-B2C1-4E9A-A32B-87D79E85BE4B}" destId="{B702206B-5090-4F68-8ACB-514B41130BA8}" srcOrd="0" destOrd="0" presId="urn:microsoft.com/office/officeart/2008/layout/NameandTitleOrganizationalChart"/>
    <dgm:cxn modelId="{A6198828-F3F2-4F8D-B1FC-16C6DC5401A5}" type="presOf" srcId="{971FBACE-31CA-4F2B-807E-6A8C926D29EF}" destId="{9B684708-04AF-430B-8D7E-8016EE9E4D03}" srcOrd="0" destOrd="0" presId="urn:microsoft.com/office/officeart/2008/layout/NameandTitleOrganizationalChart"/>
    <dgm:cxn modelId="{CC28D9DA-A4B6-4AA8-A3E9-38F8D2ECFFF9}" srcId="{C8964D2F-5F06-4FE3-9D95-7CFDDE448AF0}" destId="{DE27863E-99D5-4CBB-804A-4279B8B0FCDA}" srcOrd="4" destOrd="0" parTransId="{5FB53208-5B26-4592-B374-19B58858AD98}" sibTransId="{BCC75716-F0EB-405E-8BC6-243C6ABF2526}"/>
    <dgm:cxn modelId="{CEE3E7F9-FE20-4CE4-B438-EBC1D2BA94B8}" type="presOf" srcId="{008070D9-7DF6-4005-A7EE-08C518D9FB60}" destId="{F674A450-272A-4F2C-A177-679B123C4C9E}" srcOrd="0" destOrd="0" presId="urn:microsoft.com/office/officeart/2008/layout/NameandTitleOrganizationalChart"/>
    <dgm:cxn modelId="{543CA411-03D8-437A-9DF5-6CF759BA0E4A}" type="presOf" srcId="{ED5D950C-6A10-4BBD-AE0B-7E2ED082C890}" destId="{C124E835-FA35-4CF7-B41F-E59C91FA75A4}" srcOrd="0" destOrd="0" presId="urn:microsoft.com/office/officeart/2008/layout/NameandTitleOrganizationalChart"/>
    <dgm:cxn modelId="{D5C3C089-E905-4660-B5BE-4ED56CB142CF}" srcId="{C8964D2F-5F06-4FE3-9D95-7CFDDE448AF0}" destId="{971FBACE-31CA-4F2B-807E-6A8C926D29EF}" srcOrd="0" destOrd="0" parTransId="{55B7DA10-FEEA-471E-A3B6-09452B6DE455}" sibTransId="{98C9D696-DD09-42D3-B6FB-B6D4E642F1DE}"/>
    <dgm:cxn modelId="{67F86CB9-9EF1-47A5-A59A-69ED17A4C693}" type="presOf" srcId="{C8964D2F-5F06-4FE3-9D95-7CFDDE448AF0}" destId="{326365A9-BFD2-4997-937C-0FD1B9628257}" srcOrd="1" destOrd="0" presId="urn:microsoft.com/office/officeart/2008/layout/NameandTitleOrganizationalChart"/>
    <dgm:cxn modelId="{81C21F0E-89BC-4B79-A79B-00E6E2BEFAEC}" type="presOf" srcId="{9E287ED6-B3CA-4D83-8831-9985C7C53B99}" destId="{B2C54FE6-A2B7-49A4-B44F-8C21EE2F960F}" srcOrd="0" destOrd="0" presId="urn:microsoft.com/office/officeart/2008/layout/NameandTitleOrganizationalChart"/>
    <dgm:cxn modelId="{A9426068-EFC3-4271-94AE-9431C182D3F4}" type="presOf" srcId="{DE27863E-99D5-4CBB-804A-4279B8B0FCDA}" destId="{7E9C16A3-9E06-4F16-9B4F-C467E903FA3C}" srcOrd="0" destOrd="0" presId="urn:microsoft.com/office/officeart/2008/layout/NameandTitleOrganizationalChart"/>
    <dgm:cxn modelId="{147BAFC5-3C6B-45E0-B00D-9A2FF2E4B43E}" type="presOf" srcId="{285F6B67-C8C7-4EAA-90F7-63C0F48BDF37}" destId="{310801EB-E673-4E90-9444-0CF50C699C56}" srcOrd="0" destOrd="0" presId="urn:microsoft.com/office/officeart/2008/layout/NameandTitleOrganizationalChart"/>
    <dgm:cxn modelId="{20BC3BA5-7CD1-4400-B640-C2BC8718C7A9}" type="presOf" srcId="{71279FEB-AAE9-4E41-8A24-14E3A3FC0299}" destId="{2A94F0E5-1420-4916-8DAE-9CB78453C9F9}" srcOrd="0" destOrd="0" presId="urn:microsoft.com/office/officeart/2008/layout/NameandTitleOrganizationalChart"/>
    <dgm:cxn modelId="{31977520-0166-4862-885E-FCEF8B403368}" type="presOf" srcId="{55B7DA10-FEEA-471E-A3B6-09452B6DE455}" destId="{DA5ABA93-BD6E-4AD0-8A96-5C48C54D58DE}" srcOrd="0" destOrd="0" presId="urn:microsoft.com/office/officeart/2008/layout/NameandTitleOrganizationalChart"/>
    <dgm:cxn modelId="{78287596-A2BD-4DDC-B4C2-16F3C8C1C163}" type="presOf" srcId="{C36994E1-CF3D-428C-8D74-75CD6E71F199}" destId="{3802D67A-3150-4664-BFA8-068EA1ABAA3C}" srcOrd="0" destOrd="0" presId="urn:microsoft.com/office/officeart/2008/layout/NameandTitleOrganizationalChart"/>
    <dgm:cxn modelId="{BEFFFEC2-59DC-4618-AD57-3C6605E8AD62}" type="presOf" srcId="{C8964D2F-5F06-4FE3-9D95-7CFDDE448AF0}" destId="{9BAF069B-D0AC-4992-B961-B33FAA6F4FA7}" srcOrd="0" destOrd="0" presId="urn:microsoft.com/office/officeart/2008/layout/NameandTitleOrganizationalChart"/>
    <dgm:cxn modelId="{B58F3C15-B723-4DA1-8DF5-2B8E81C25984}" type="presOf" srcId="{79030813-7265-4129-BAA9-B609721614F3}" destId="{2E5B2285-9CE3-42FC-B7E4-51E9E7B49BB3}" srcOrd="1" destOrd="0" presId="urn:microsoft.com/office/officeart/2008/layout/NameandTitleOrganizationalChart"/>
    <dgm:cxn modelId="{3118F8DF-7F13-443D-8F16-D7C007C48D15}" srcId="{C8964D2F-5F06-4FE3-9D95-7CFDDE448AF0}" destId="{79030813-7265-4129-BAA9-B609721614F3}" srcOrd="3" destOrd="0" parTransId="{008070D9-7DF6-4005-A7EE-08C518D9FB60}" sibTransId="{285F6B67-C8C7-4EAA-90F7-63C0F48BDF37}"/>
    <dgm:cxn modelId="{90B81A20-C047-44CD-9696-B85D78337E06}" type="presOf" srcId="{BCC75716-F0EB-405E-8BC6-243C6ABF2526}" destId="{0F44976E-5AD8-4B47-8F57-B24069A224FC}" srcOrd="0" destOrd="0" presId="urn:microsoft.com/office/officeart/2008/layout/NameandTitleOrganizationalChart"/>
    <dgm:cxn modelId="{48BF4CAB-BD72-4C41-ACE9-C3EB1E423353}" type="presOf" srcId="{DD0089A9-A566-4B2B-97FA-127718730912}" destId="{67DC00A4-0A11-4469-933B-0A4C1E3341AD}" srcOrd="0" destOrd="0" presId="urn:microsoft.com/office/officeart/2008/layout/NameandTitleOrganizationalChart"/>
    <dgm:cxn modelId="{E351AEF9-0362-4755-B865-07A742F1AE74}" type="presOf" srcId="{4CD02DEB-1A95-4750-BB73-ECEDF9642D05}" destId="{E6DDA9DC-ADB2-4665-B218-FFBBCE0602D2}" srcOrd="0" destOrd="0" presId="urn:microsoft.com/office/officeart/2008/layout/NameandTitleOrganizationalChart"/>
    <dgm:cxn modelId="{F9909C4A-DCA6-4A45-BDDD-C47E06CB9EA2}" type="presOf" srcId="{DE27863E-99D5-4CBB-804A-4279B8B0FCDA}" destId="{6FDE3ACB-ECFC-4612-82DB-3A51CFFB7BDB}" srcOrd="1" destOrd="0" presId="urn:microsoft.com/office/officeart/2008/layout/NameandTitleOrganizationalChart"/>
    <dgm:cxn modelId="{7119D1F1-2A43-4AC2-9E04-85CEBC630985}" type="presOf" srcId="{C36994E1-CF3D-428C-8D74-75CD6E71F199}" destId="{3F0D94F5-C576-455C-986C-89AA74F2BE4C}" srcOrd="1" destOrd="0" presId="urn:microsoft.com/office/officeart/2008/layout/NameandTitleOrganizationalChart"/>
    <dgm:cxn modelId="{589B48D6-661C-4956-8C63-12921575677A}" type="presOf" srcId="{98C9D696-DD09-42D3-B6FB-B6D4E642F1DE}" destId="{A7BEA77C-A053-4B6C-98C9-24CC6D40451B}" srcOrd="0" destOrd="0" presId="urn:microsoft.com/office/officeart/2008/layout/NameandTitleOrganizationalChart"/>
    <dgm:cxn modelId="{C67DFC8A-7833-4577-BEF1-92D38AB01EFD}" type="presOf" srcId="{79030813-7265-4129-BAA9-B609721614F3}" destId="{B999B228-29FB-4754-B503-4FA9FBD11D35}" srcOrd="0" destOrd="0" presId="urn:microsoft.com/office/officeart/2008/layout/NameandTitleOrganizationalChart"/>
    <dgm:cxn modelId="{02A7ED9C-8ED7-4B7E-A925-EC57656207C7}" type="presParOf" srcId="{B2C54FE6-A2B7-49A4-B44F-8C21EE2F960F}" destId="{3A37EEBA-48BC-4CF4-B716-957A58B2C785}" srcOrd="0" destOrd="0" presId="urn:microsoft.com/office/officeart/2008/layout/NameandTitleOrganizationalChart"/>
    <dgm:cxn modelId="{4A6BA1C5-60E6-4260-904B-53C559F435E8}" type="presParOf" srcId="{3A37EEBA-48BC-4CF4-B716-957A58B2C785}" destId="{618A2B01-8B26-45DB-A864-5FA868732DAA}" srcOrd="0" destOrd="0" presId="urn:microsoft.com/office/officeart/2008/layout/NameandTitleOrganizationalChart"/>
    <dgm:cxn modelId="{6E53376B-EF12-4306-A736-8797C99164FE}" type="presParOf" srcId="{618A2B01-8B26-45DB-A864-5FA868732DAA}" destId="{9BAF069B-D0AC-4992-B961-B33FAA6F4FA7}" srcOrd="0" destOrd="0" presId="urn:microsoft.com/office/officeart/2008/layout/NameandTitleOrganizationalChart"/>
    <dgm:cxn modelId="{FFECDF54-5876-41A3-9605-625BC5F0301B}" type="presParOf" srcId="{618A2B01-8B26-45DB-A864-5FA868732DAA}" destId="{E6DDA9DC-ADB2-4665-B218-FFBBCE0602D2}" srcOrd="1" destOrd="0" presId="urn:microsoft.com/office/officeart/2008/layout/NameandTitleOrganizationalChart"/>
    <dgm:cxn modelId="{61500FC8-3DCE-4885-B733-04256336EDA3}" type="presParOf" srcId="{618A2B01-8B26-45DB-A864-5FA868732DAA}" destId="{326365A9-BFD2-4997-937C-0FD1B9628257}" srcOrd="2" destOrd="0" presId="urn:microsoft.com/office/officeart/2008/layout/NameandTitleOrganizationalChart"/>
    <dgm:cxn modelId="{FD9954A3-0E1D-4592-89DC-F52FB67E3D7B}" type="presParOf" srcId="{3A37EEBA-48BC-4CF4-B716-957A58B2C785}" destId="{7797D713-BCBF-4D96-B66D-78698C209EFB}" srcOrd="1" destOrd="0" presId="urn:microsoft.com/office/officeart/2008/layout/NameandTitleOrganizationalChart"/>
    <dgm:cxn modelId="{695C715D-C823-47A4-AA87-12D0B2FF43BD}" type="presParOf" srcId="{7797D713-BCBF-4D96-B66D-78698C209EFB}" destId="{B702206B-5090-4F68-8ACB-514B41130BA8}" srcOrd="0" destOrd="0" presId="urn:microsoft.com/office/officeart/2008/layout/NameandTitleOrganizationalChart"/>
    <dgm:cxn modelId="{5FB95CCC-A50B-41B5-A899-F2ADDBED3769}" type="presParOf" srcId="{7797D713-BCBF-4D96-B66D-78698C209EFB}" destId="{53806216-3178-441F-A670-CD33B9622959}" srcOrd="1" destOrd="0" presId="urn:microsoft.com/office/officeart/2008/layout/NameandTitleOrganizationalChart"/>
    <dgm:cxn modelId="{33E88B7F-63AA-41DD-9896-2D6A88DA9D46}" type="presParOf" srcId="{53806216-3178-441F-A670-CD33B9622959}" destId="{4346EDB4-6AEB-4CF0-9392-8C30AFD692A7}" srcOrd="0" destOrd="0" presId="urn:microsoft.com/office/officeart/2008/layout/NameandTitleOrganizationalChart"/>
    <dgm:cxn modelId="{32C78832-25E4-4492-A129-7861EAA3E31D}" type="presParOf" srcId="{4346EDB4-6AEB-4CF0-9392-8C30AFD692A7}" destId="{C124E835-FA35-4CF7-B41F-E59C91FA75A4}" srcOrd="0" destOrd="0" presId="urn:microsoft.com/office/officeart/2008/layout/NameandTitleOrganizationalChart"/>
    <dgm:cxn modelId="{51E2A2DB-5232-42FD-AA9E-FD303342B065}" type="presParOf" srcId="{4346EDB4-6AEB-4CF0-9392-8C30AFD692A7}" destId="{CD4114CF-9AB1-428A-B4B3-59340963BF6E}" srcOrd="1" destOrd="0" presId="urn:microsoft.com/office/officeart/2008/layout/NameandTitleOrganizationalChart"/>
    <dgm:cxn modelId="{1D44B0FF-BED7-4ECB-B1A2-03B429B94DF1}" type="presParOf" srcId="{4346EDB4-6AEB-4CF0-9392-8C30AFD692A7}" destId="{3F5D8037-96AE-44FE-AEE7-380884EC1CFB}" srcOrd="2" destOrd="0" presId="urn:microsoft.com/office/officeart/2008/layout/NameandTitleOrganizationalChart"/>
    <dgm:cxn modelId="{0CEDBAF5-E91C-4229-B958-340B4E725C86}" type="presParOf" srcId="{53806216-3178-441F-A670-CD33B9622959}" destId="{5ABB0742-E0D6-442F-A083-2B1CE0EC161B}" srcOrd="1" destOrd="0" presId="urn:microsoft.com/office/officeart/2008/layout/NameandTitleOrganizationalChart"/>
    <dgm:cxn modelId="{0F3A14BE-AB83-4978-8050-3136748C3062}" type="presParOf" srcId="{53806216-3178-441F-A670-CD33B9622959}" destId="{CD95C074-47B3-4F9E-A310-17080AE2737C}" srcOrd="2" destOrd="0" presId="urn:microsoft.com/office/officeart/2008/layout/NameandTitleOrganizationalChart"/>
    <dgm:cxn modelId="{BE31F4ED-900C-4E4B-85D1-967E05703DD2}" type="presParOf" srcId="{7797D713-BCBF-4D96-B66D-78698C209EFB}" destId="{67DC00A4-0A11-4469-933B-0A4C1E3341AD}" srcOrd="2" destOrd="0" presId="urn:microsoft.com/office/officeart/2008/layout/NameandTitleOrganizationalChart"/>
    <dgm:cxn modelId="{42ABEB2E-EC5D-4623-8BDA-25738F266D2D}" type="presParOf" srcId="{7797D713-BCBF-4D96-B66D-78698C209EFB}" destId="{3C47FC49-BD54-4147-B556-9C4042C5D265}" srcOrd="3" destOrd="0" presId="urn:microsoft.com/office/officeart/2008/layout/NameandTitleOrganizationalChart"/>
    <dgm:cxn modelId="{10672E58-B285-4EA2-BCFC-1DCF942E39DE}" type="presParOf" srcId="{3C47FC49-BD54-4147-B556-9C4042C5D265}" destId="{394E871B-1B0F-4C84-B3CE-6B2BFE10B549}" srcOrd="0" destOrd="0" presId="urn:microsoft.com/office/officeart/2008/layout/NameandTitleOrganizationalChart"/>
    <dgm:cxn modelId="{1FED2130-C0AA-415A-BD2E-1D9489E09C55}" type="presParOf" srcId="{394E871B-1B0F-4C84-B3CE-6B2BFE10B549}" destId="{3802D67A-3150-4664-BFA8-068EA1ABAA3C}" srcOrd="0" destOrd="0" presId="urn:microsoft.com/office/officeart/2008/layout/NameandTitleOrganizationalChart"/>
    <dgm:cxn modelId="{6C3F06B7-8759-4B7D-BFC1-51473523BC56}" type="presParOf" srcId="{394E871B-1B0F-4C84-B3CE-6B2BFE10B549}" destId="{2A94F0E5-1420-4916-8DAE-9CB78453C9F9}" srcOrd="1" destOrd="0" presId="urn:microsoft.com/office/officeart/2008/layout/NameandTitleOrganizationalChart"/>
    <dgm:cxn modelId="{AD5CF905-2CFE-4CD7-8A80-BF40FC63410E}" type="presParOf" srcId="{394E871B-1B0F-4C84-B3CE-6B2BFE10B549}" destId="{3F0D94F5-C576-455C-986C-89AA74F2BE4C}" srcOrd="2" destOrd="0" presId="urn:microsoft.com/office/officeart/2008/layout/NameandTitleOrganizationalChart"/>
    <dgm:cxn modelId="{4D3381EB-6BEC-469C-A861-3E92F37251CD}" type="presParOf" srcId="{3C47FC49-BD54-4147-B556-9C4042C5D265}" destId="{13C14DF2-42F3-48B2-A675-F2551AB17F2A}" srcOrd="1" destOrd="0" presId="urn:microsoft.com/office/officeart/2008/layout/NameandTitleOrganizationalChart"/>
    <dgm:cxn modelId="{79C549E2-6A7B-440E-88FD-B252DC1A5064}" type="presParOf" srcId="{3C47FC49-BD54-4147-B556-9C4042C5D265}" destId="{C2DA58BD-DB10-41BC-B5CB-6F108634D53B}" srcOrd="2" destOrd="0" presId="urn:microsoft.com/office/officeart/2008/layout/NameandTitleOrganizationalChart"/>
    <dgm:cxn modelId="{BF4FD2B5-AC40-45DC-A911-B8F3DB7F7C0C}" type="presParOf" srcId="{7797D713-BCBF-4D96-B66D-78698C209EFB}" destId="{F674A450-272A-4F2C-A177-679B123C4C9E}" srcOrd="4" destOrd="0" presId="urn:microsoft.com/office/officeart/2008/layout/NameandTitleOrganizationalChart"/>
    <dgm:cxn modelId="{CC13D221-149C-4B72-BCBF-7E7EE241D303}" type="presParOf" srcId="{7797D713-BCBF-4D96-B66D-78698C209EFB}" destId="{A41FB57E-13A0-4788-B07E-4A26189328C6}" srcOrd="5" destOrd="0" presId="urn:microsoft.com/office/officeart/2008/layout/NameandTitleOrganizationalChart"/>
    <dgm:cxn modelId="{3F0C0867-AA44-4E50-9B27-E809B8BD54B1}" type="presParOf" srcId="{A41FB57E-13A0-4788-B07E-4A26189328C6}" destId="{879FE7DC-FF80-4AD2-B031-CCC87BE035DE}" srcOrd="0" destOrd="0" presId="urn:microsoft.com/office/officeart/2008/layout/NameandTitleOrganizationalChart"/>
    <dgm:cxn modelId="{717905A8-73D4-4784-A564-2F24050179A0}" type="presParOf" srcId="{879FE7DC-FF80-4AD2-B031-CCC87BE035DE}" destId="{B999B228-29FB-4754-B503-4FA9FBD11D35}" srcOrd="0" destOrd="0" presId="urn:microsoft.com/office/officeart/2008/layout/NameandTitleOrganizationalChart"/>
    <dgm:cxn modelId="{5AA409B9-06BB-4579-98BD-677B1A785965}" type="presParOf" srcId="{879FE7DC-FF80-4AD2-B031-CCC87BE035DE}" destId="{310801EB-E673-4E90-9444-0CF50C699C56}" srcOrd="1" destOrd="0" presId="urn:microsoft.com/office/officeart/2008/layout/NameandTitleOrganizationalChart"/>
    <dgm:cxn modelId="{624E4915-C2DD-457B-AEB7-84AFBC2E60EE}" type="presParOf" srcId="{879FE7DC-FF80-4AD2-B031-CCC87BE035DE}" destId="{2E5B2285-9CE3-42FC-B7E4-51E9E7B49BB3}" srcOrd="2" destOrd="0" presId="urn:microsoft.com/office/officeart/2008/layout/NameandTitleOrganizationalChart"/>
    <dgm:cxn modelId="{4410D797-210E-4599-8EE9-FA67620E5F36}" type="presParOf" srcId="{A41FB57E-13A0-4788-B07E-4A26189328C6}" destId="{4E846115-C819-442A-B858-3519EEC34C5C}" srcOrd="1" destOrd="0" presId="urn:microsoft.com/office/officeart/2008/layout/NameandTitleOrganizationalChart"/>
    <dgm:cxn modelId="{1B958E91-240B-4D05-B51B-87493D95B6A9}" type="presParOf" srcId="{A41FB57E-13A0-4788-B07E-4A26189328C6}" destId="{C9E7236D-4727-4319-B372-35A6F754B72F}" srcOrd="2" destOrd="0" presId="urn:microsoft.com/office/officeart/2008/layout/NameandTitleOrganizationalChart"/>
    <dgm:cxn modelId="{E9FA623A-673B-4AFD-AD28-E3648BF1EFF5}" type="presParOf" srcId="{7797D713-BCBF-4D96-B66D-78698C209EFB}" destId="{B70CB281-CDCA-4422-BBCD-08062C58551C}" srcOrd="6" destOrd="0" presId="urn:microsoft.com/office/officeart/2008/layout/NameandTitleOrganizationalChart"/>
    <dgm:cxn modelId="{E2F3A493-F729-4BC5-AC4C-DEFBD018D0E8}" type="presParOf" srcId="{7797D713-BCBF-4D96-B66D-78698C209EFB}" destId="{627F71CD-21D3-4F78-9F28-1FAF94301E26}" srcOrd="7" destOrd="0" presId="urn:microsoft.com/office/officeart/2008/layout/NameandTitleOrganizationalChart"/>
    <dgm:cxn modelId="{566AF916-546E-4583-B18C-F7E99D8474F1}" type="presParOf" srcId="{627F71CD-21D3-4F78-9F28-1FAF94301E26}" destId="{97CECDF1-E453-449A-B5C1-B2D13445B94B}" srcOrd="0" destOrd="0" presId="urn:microsoft.com/office/officeart/2008/layout/NameandTitleOrganizationalChart"/>
    <dgm:cxn modelId="{824E0FCF-2DAA-4689-85B8-FD6465AEBB10}" type="presParOf" srcId="{97CECDF1-E453-449A-B5C1-B2D13445B94B}" destId="{7E9C16A3-9E06-4F16-9B4F-C467E903FA3C}" srcOrd="0" destOrd="0" presId="urn:microsoft.com/office/officeart/2008/layout/NameandTitleOrganizationalChart"/>
    <dgm:cxn modelId="{F2DBFBC6-B83A-4ECF-B0C4-DE82B03BB72E}" type="presParOf" srcId="{97CECDF1-E453-449A-B5C1-B2D13445B94B}" destId="{0F44976E-5AD8-4B47-8F57-B24069A224FC}" srcOrd="1" destOrd="0" presId="urn:microsoft.com/office/officeart/2008/layout/NameandTitleOrganizationalChart"/>
    <dgm:cxn modelId="{FD646DBE-1507-4B66-8C8D-4FAAF3C4B03F}" type="presParOf" srcId="{97CECDF1-E453-449A-B5C1-B2D13445B94B}" destId="{6FDE3ACB-ECFC-4612-82DB-3A51CFFB7BDB}" srcOrd="2" destOrd="0" presId="urn:microsoft.com/office/officeart/2008/layout/NameandTitleOrganizationalChart"/>
    <dgm:cxn modelId="{E768BE21-F5AD-4E45-B05A-D621F7814ABE}" type="presParOf" srcId="{627F71CD-21D3-4F78-9F28-1FAF94301E26}" destId="{C20D9252-0279-4EA5-B3E7-5FCAD249ED64}" srcOrd="1" destOrd="0" presId="urn:microsoft.com/office/officeart/2008/layout/NameandTitleOrganizationalChart"/>
    <dgm:cxn modelId="{F8B7858B-C57E-405D-B8AE-0FCDC962D0A4}" type="presParOf" srcId="{627F71CD-21D3-4F78-9F28-1FAF94301E26}" destId="{85C34C75-4B0F-462C-9ABE-EB46D6ACE92B}" srcOrd="2" destOrd="0" presId="urn:microsoft.com/office/officeart/2008/layout/NameandTitleOrganizationalChart"/>
    <dgm:cxn modelId="{3F668CD7-79EC-40C9-97DB-4F81A56668B0}" type="presParOf" srcId="{3A37EEBA-48BC-4CF4-B716-957A58B2C785}" destId="{D27DAE12-81BF-4EBF-8B9E-325A122A1E65}" srcOrd="2" destOrd="0" presId="urn:microsoft.com/office/officeart/2008/layout/NameandTitleOrganizationalChart"/>
    <dgm:cxn modelId="{9837E4A7-4241-4DD3-8852-3381027ECA1B}" type="presParOf" srcId="{D27DAE12-81BF-4EBF-8B9E-325A122A1E65}" destId="{DA5ABA93-BD6E-4AD0-8A96-5C48C54D58DE}" srcOrd="0" destOrd="0" presId="urn:microsoft.com/office/officeart/2008/layout/NameandTitleOrganizationalChart"/>
    <dgm:cxn modelId="{F20CEACA-0F39-4377-B65B-1188DA8CD265}" type="presParOf" srcId="{D27DAE12-81BF-4EBF-8B9E-325A122A1E65}" destId="{0B6C18C2-BF44-46F0-85F6-911CC19BEA0B}" srcOrd="1" destOrd="0" presId="urn:microsoft.com/office/officeart/2008/layout/NameandTitleOrganizationalChart"/>
    <dgm:cxn modelId="{D096E4BF-8447-4918-BCE0-A3DD00886DD5}" type="presParOf" srcId="{0B6C18C2-BF44-46F0-85F6-911CC19BEA0B}" destId="{15D19BE9-9904-4884-8A22-C355F93E8250}" srcOrd="0" destOrd="0" presId="urn:microsoft.com/office/officeart/2008/layout/NameandTitleOrganizationalChart"/>
    <dgm:cxn modelId="{60043794-E977-4C42-BDA0-084CD3AA49DE}" type="presParOf" srcId="{15D19BE9-9904-4884-8A22-C355F93E8250}" destId="{9B684708-04AF-430B-8D7E-8016EE9E4D03}" srcOrd="0" destOrd="0" presId="urn:microsoft.com/office/officeart/2008/layout/NameandTitleOrganizationalChart"/>
    <dgm:cxn modelId="{76F3386D-7A67-4C86-922F-D1380B8194F6}" type="presParOf" srcId="{15D19BE9-9904-4884-8A22-C355F93E8250}" destId="{A7BEA77C-A053-4B6C-98C9-24CC6D40451B}" srcOrd="1" destOrd="0" presId="urn:microsoft.com/office/officeart/2008/layout/NameandTitleOrganizationalChart"/>
    <dgm:cxn modelId="{AC9ACF57-E13F-4925-960B-46D4C0D91E4B}" type="presParOf" srcId="{15D19BE9-9904-4884-8A22-C355F93E8250}" destId="{6FED4893-6731-46B6-8840-2F49BA03C178}" srcOrd="2" destOrd="0" presId="urn:microsoft.com/office/officeart/2008/layout/NameandTitleOrganizationalChart"/>
    <dgm:cxn modelId="{A9B89B6D-62AB-4536-B4D9-5D08F8D1635B}" type="presParOf" srcId="{0B6C18C2-BF44-46F0-85F6-911CC19BEA0B}" destId="{FF5477B2-DC2C-49AD-B37F-043A292380CC}" srcOrd="1" destOrd="0" presId="urn:microsoft.com/office/officeart/2008/layout/NameandTitleOrganizationalChart"/>
    <dgm:cxn modelId="{275C515F-142C-433B-A7B5-94B526485D02}" type="presParOf" srcId="{0B6C18C2-BF44-46F0-85F6-911CC19BEA0B}" destId="{AFCCF9E8-A66F-448C-83AB-AED8DF035642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02C09EE-809E-4D9D-AA33-80557E620A35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7ED973E-D359-4B64-A2F1-F9E57BABDB72}">
      <dgm:prSet phldrT="[Текст]" custT="1"/>
      <dgm:spPr/>
      <dgm:t>
        <a:bodyPr/>
        <a:lstStyle/>
        <a:p>
          <a:r>
            <a:rPr lang="ru-RU" sz="1600" dirty="0" smtClean="0"/>
            <a:t>ОБУЧЕНИЕ</a:t>
          </a:r>
          <a:endParaRPr lang="ru-RU" sz="1600" dirty="0"/>
        </a:p>
      </dgm:t>
    </dgm:pt>
    <dgm:pt modelId="{43816C66-0777-413E-A723-4DE726ABF433}" type="parTrans" cxnId="{C3EA4A8B-A639-4614-AB89-46DFDF560A55}">
      <dgm:prSet/>
      <dgm:spPr/>
      <dgm:t>
        <a:bodyPr/>
        <a:lstStyle/>
        <a:p>
          <a:endParaRPr lang="ru-RU"/>
        </a:p>
      </dgm:t>
    </dgm:pt>
    <dgm:pt modelId="{0482B240-8DBD-4F53-8784-4DCBCAD2A70D}" type="sibTrans" cxnId="{C3EA4A8B-A639-4614-AB89-46DFDF560A55}">
      <dgm:prSet/>
      <dgm:spPr/>
      <dgm:t>
        <a:bodyPr/>
        <a:lstStyle/>
        <a:p>
          <a:endParaRPr lang="ru-RU"/>
        </a:p>
      </dgm:t>
    </dgm:pt>
    <dgm:pt modelId="{2C1C5173-F884-402F-A8C5-1F027462B6F3}">
      <dgm:prSet phldrT="[Текст]" custT="1"/>
      <dgm:spPr/>
      <dgm:t>
        <a:bodyPr/>
        <a:lstStyle/>
        <a:p>
          <a:r>
            <a:rPr lang="ru-RU" sz="1600" dirty="0" smtClean="0"/>
            <a:t>ВОСПИТАНИЕ</a:t>
          </a:r>
          <a:endParaRPr lang="ru-RU" sz="1600" dirty="0"/>
        </a:p>
      </dgm:t>
    </dgm:pt>
    <dgm:pt modelId="{D71B7611-A1D5-4E2F-9C2F-4B6FFF0524DC}" type="parTrans" cxnId="{C44E6E90-1AD5-4ED9-9877-63B966F94E40}">
      <dgm:prSet/>
      <dgm:spPr/>
      <dgm:t>
        <a:bodyPr/>
        <a:lstStyle/>
        <a:p>
          <a:endParaRPr lang="ru-RU"/>
        </a:p>
      </dgm:t>
    </dgm:pt>
    <dgm:pt modelId="{D6C2694B-4050-4488-B59F-518557A9A7F6}" type="sibTrans" cxnId="{C44E6E90-1AD5-4ED9-9877-63B966F94E40}">
      <dgm:prSet/>
      <dgm:spPr/>
      <dgm:t>
        <a:bodyPr/>
        <a:lstStyle/>
        <a:p>
          <a:endParaRPr lang="ru-RU"/>
        </a:p>
      </dgm:t>
    </dgm:pt>
    <dgm:pt modelId="{2D1DE929-A4EC-4278-99F1-E9FE86F259D7}" type="pres">
      <dgm:prSet presAssocID="{302C09EE-809E-4D9D-AA33-80557E620A35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5149DF2-C887-4A81-9EBC-ECA76EC03F2E}" type="pres">
      <dgm:prSet presAssocID="{302C09EE-809E-4D9D-AA33-80557E620A35}" presName="divider" presStyleLbl="fgShp" presStyleIdx="0" presStyleCnt="1"/>
      <dgm:spPr/>
    </dgm:pt>
    <dgm:pt modelId="{1795731F-CC78-4CAE-87FA-0C3A208EB829}" type="pres">
      <dgm:prSet presAssocID="{27ED973E-D359-4B64-A2F1-F9E57BABDB72}" presName="downArrow" presStyleLbl="node1" presStyleIdx="0" presStyleCnt="2"/>
      <dgm:spPr/>
    </dgm:pt>
    <dgm:pt modelId="{6AB8C9D3-CFEE-4F4E-B4BC-F4D78830B360}" type="pres">
      <dgm:prSet presAssocID="{27ED973E-D359-4B64-A2F1-F9E57BABDB72}" presName="downArrowText" presStyleLbl="revTx" presStyleIdx="0" presStyleCnt="2" custScaleX="148560" custLinFactNeighborX="-13740" custLinFactNeighborY="294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9CB4D2-C554-4780-BF2F-7CE7C3E0D099}" type="pres">
      <dgm:prSet presAssocID="{2C1C5173-F884-402F-A8C5-1F027462B6F3}" presName="upArrow" presStyleLbl="node1" presStyleIdx="1" presStyleCnt="2"/>
      <dgm:spPr/>
    </dgm:pt>
    <dgm:pt modelId="{741058C9-D18B-4848-AFA7-27599D5D1006}" type="pres">
      <dgm:prSet presAssocID="{2C1C5173-F884-402F-A8C5-1F027462B6F3}" presName="upArrowText" presStyleLbl="revTx" presStyleIdx="1" presStyleCnt="2" custScaleX="195091" custLinFactNeighborY="-222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CF17503-0354-43B9-ACEF-8452C3EBB1A9}" type="presOf" srcId="{27ED973E-D359-4B64-A2F1-F9E57BABDB72}" destId="{6AB8C9D3-CFEE-4F4E-B4BC-F4D78830B360}" srcOrd="0" destOrd="0" presId="urn:microsoft.com/office/officeart/2005/8/layout/arrow3"/>
    <dgm:cxn modelId="{6A8F94CA-AD63-435C-BC15-921CD6889DEC}" type="presOf" srcId="{2C1C5173-F884-402F-A8C5-1F027462B6F3}" destId="{741058C9-D18B-4848-AFA7-27599D5D1006}" srcOrd="0" destOrd="0" presId="urn:microsoft.com/office/officeart/2005/8/layout/arrow3"/>
    <dgm:cxn modelId="{C44E6E90-1AD5-4ED9-9877-63B966F94E40}" srcId="{302C09EE-809E-4D9D-AA33-80557E620A35}" destId="{2C1C5173-F884-402F-A8C5-1F027462B6F3}" srcOrd="1" destOrd="0" parTransId="{D71B7611-A1D5-4E2F-9C2F-4B6FFF0524DC}" sibTransId="{D6C2694B-4050-4488-B59F-518557A9A7F6}"/>
    <dgm:cxn modelId="{C3EA4A8B-A639-4614-AB89-46DFDF560A55}" srcId="{302C09EE-809E-4D9D-AA33-80557E620A35}" destId="{27ED973E-D359-4B64-A2F1-F9E57BABDB72}" srcOrd="0" destOrd="0" parTransId="{43816C66-0777-413E-A723-4DE726ABF433}" sibTransId="{0482B240-8DBD-4F53-8784-4DCBCAD2A70D}"/>
    <dgm:cxn modelId="{5966E0FC-B380-4C48-A009-6D304E16FE1A}" type="presOf" srcId="{302C09EE-809E-4D9D-AA33-80557E620A35}" destId="{2D1DE929-A4EC-4278-99F1-E9FE86F259D7}" srcOrd="0" destOrd="0" presId="urn:microsoft.com/office/officeart/2005/8/layout/arrow3"/>
    <dgm:cxn modelId="{09CD7B4D-7EA2-41C6-BF1A-4DF5604D0CA3}" type="presParOf" srcId="{2D1DE929-A4EC-4278-99F1-E9FE86F259D7}" destId="{45149DF2-C887-4A81-9EBC-ECA76EC03F2E}" srcOrd="0" destOrd="0" presId="urn:microsoft.com/office/officeart/2005/8/layout/arrow3"/>
    <dgm:cxn modelId="{8B887DF9-6374-4E81-8ACA-FF1AA5EC0523}" type="presParOf" srcId="{2D1DE929-A4EC-4278-99F1-E9FE86F259D7}" destId="{1795731F-CC78-4CAE-87FA-0C3A208EB829}" srcOrd="1" destOrd="0" presId="urn:microsoft.com/office/officeart/2005/8/layout/arrow3"/>
    <dgm:cxn modelId="{59A41663-6CF7-43F4-8D67-CE4DBC5A5C0F}" type="presParOf" srcId="{2D1DE929-A4EC-4278-99F1-E9FE86F259D7}" destId="{6AB8C9D3-CFEE-4F4E-B4BC-F4D78830B360}" srcOrd="2" destOrd="0" presId="urn:microsoft.com/office/officeart/2005/8/layout/arrow3"/>
    <dgm:cxn modelId="{D86C100A-D078-4531-80F1-421F12977426}" type="presParOf" srcId="{2D1DE929-A4EC-4278-99F1-E9FE86F259D7}" destId="{D89CB4D2-C554-4780-BF2F-7CE7C3E0D099}" srcOrd="3" destOrd="0" presId="urn:microsoft.com/office/officeart/2005/8/layout/arrow3"/>
    <dgm:cxn modelId="{5AD6B948-FD8E-4307-809E-7022F9086327}" type="presParOf" srcId="{2D1DE929-A4EC-4278-99F1-E9FE86F259D7}" destId="{741058C9-D18B-4848-AFA7-27599D5D1006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83C40F3-7AEF-4C74-BA76-A4D50629DD1C}" type="doc">
      <dgm:prSet loTypeId="urn:microsoft.com/office/officeart/2005/8/layout/funnel1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4A21F48-9CEA-4C77-9D10-7FB7A0DC8A0F}">
      <dgm:prSet phldrT="[Текст]"/>
      <dgm:spPr/>
      <dgm:t>
        <a:bodyPr/>
        <a:lstStyle/>
        <a:p>
          <a:r>
            <a:rPr lang="ru-RU" dirty="0" smtClean="0"/>
            <a:t>Уклад</a:t>
          </a:r>
          <a:endParaRPr lang="ru-RU" dirty="0"/>
        </a:p>
      </dgm:t>
    </dgm:pt>
    <dgm:pt modelId="{6AED164D-81A8-4883-AC8E-283C738DE400}" type="parTrans" cxnId="{2DA8290D-191E-46D7-BFF9-3F6B7BCFB4C7}">
      <dgm:prSet/>
      <dgm:spPr/>
      <dgm:t>
        <a:bodyPr/>
        <a:lstStyle/>
        <a:p>
          <a:endParaRPr lang="ru-RU"/>
        </a:p>
      </dgm:t>
    </dgm:pt>
    <dgm:pt modelId="{AE70D075-EB95-4BB0-91B2-15EC2372D89F}" type="sibTrans" cxnId="{2DA8290D-191E-46D7-BFF9-3F6B7BCFB4C7}">
      <dgm:prSet/>
      <dgm:spPr/>
      <dgm:t>
        <a:bodyPr/>
        <a:lstStyle/>
        <a:p>
          <a:endParaRPr lang="ru-RU"/>
        </a:p>
      </dgm:t>
    </dgm:pt>
    <dgm:pt modelId="{751AC92E-4D23-44F4-AFD3-F82915877225}">
      <dgm:prSet phldrT="[Текст]"/>
      <dgm:spPr/>
      <dgm:t>
        <a:bodyPr/>
        <a:lstStyle/>
        <a:p>
          <a:r>
            <a:rPr lang="ru-RU" smtClean="0"/>
            <a:t>РППС</a:t>
          </a:r>
          <a:endParaRPr lang="ru-RU" dirty="0"/>
        </a:p>
      </dgm:t>
    </dgm:pt>
    <dgm:pt modelId="{45F327E4-6BD3-4F54-9A65-AC3159199283}" type="parTrans" cxnId="{886BD52D-E1AB-4CB9-B447-99B12CE55A1E}">
      <dgm:prSet/>
      <dgm:spPr/>
      <dgm:t>
        <a:bodyPr/>
        <a:lstStyle/>
        <a:p>
          <a:endParaRPr lang="ru-RU"/>
        </a:p>
      </dgm:t>
    </dgm:pt>
    <dgm:pt modelId="{E3170A76-5B1E-4D00-8D48-594D26270C0B}" type="sibTrans" cxnId="{886BD52D-E1AB-4CB9-B447-99B12CE55A1E}">
      <dgm:prSet/>
      <dgm:spPr/>
      <dgm:t>
        <a:bodyPr/>
        <a:lstStyle/>
        <a:p>
          <a:endParaRPr lang="ru-RU"/>
        </a:p>
      </dgm:t>
    </dgm:pt>
    <dgm:pt modelId="{D2BE3344-A3CC-49A3-87D2-CD7EF0BC2E86}">
      <dgm:prSet phldrT="[Текст]"/>
      <dgm:spPr/>
      <dgm:t>
        <a:bodyPr/>
        <a:lstStyle/>
        <a:p>
          <a:r>
            <a:rPr lang="ru-RU" dirty="0" smtClean="0"/>
            <a:t>События</a:t>
          </a:r>
          <a:endParaRPr lang="ru-RU" dirty="0"/>
        </a:p>
      </dgm:t>
    </dgm:pt>
    <dgm:pt modelId="{873BB59A-4CBE-46DD-8DB8-226097C8C352}" type="parTrans" cxnId="{F33B584B-8DB9-4F84-B45B-053AD805EA6F}">
      <dgm:prSet/>
      <dgm:spPr/>
      <dgm:t>
        <a:bodyPr/>
        <a:lstStyle/>
        <a:p>
          <a:endParaRPr lang="ru-RU"/>
        </a:p>
      </dgm:t>
    </dgm:pt>
    <dgm:pt modelId="{3355334B-5C23-4F58-853C-FF68F3C407BD}" type="sibTrans" cxnId="{F33B584B-8DB9-4F84-B45B-053AD805EA6F}">
      <dgm:prSet/>
      <dgm:spPr/>
      <dgm:t>
        <a:bodyPr/>
        <a:lstStyle/>
        <a:p>
          <a:endParaRPr lang="ru-RU"/>
        </a:p>
      </dgm:t>
    </dgm:pt>
    <dgm:pt modelId="{AAF2C853-326C-4C8E-BBF1-6DA03E867A3B}">
      <dgm:prSet phldrT="[Текст]"/>
      <dgm:spPr/>
      <dgm:t>
        <a:bodyPr/>
        <a:lstStyle/>
        <a:p>
          <a:r>
            <a:rPr lang="ru-RU" dirty="0" smtClean="0"/>
            <a:t>ОБРАЗОВАНИЕ</a:t>
          </a:r>
          <a:endParaRPr lang="ru-RU" dirty="0"/>
        </a:p>
      </dgm:t>
    </dgm:pt>
    <dgm:pt modelId="{EB5882E3-1044-4216-BA24-11B3CAF5D1F3}" type="parTrans" cxnId="{EBCEAF4D-3F39-4198-97DC-79516E53FA1E}">
      <dgm:prSet/>
      <dgm:spPr/>
      <dgm:t>
        <a:bodyPr/>
        <a:lstStyle/>
        <a:p>
          <a:endParaRPr lang="ru-RU"/>
        </a:p>
      </dgm:t>
    </dgm:pt>
    <dgm:pt modelId="{FA6E00C8-30FC-4E7D-A6C9-708C40D8B5B2}" type="sibTrans" cxnId="{EBCEAF4D-3F39-4198-97DC-79516E53FA1E}">
      <dgm:prSet/>
      <dgm:spPr/>
      <dgm:t>
        <a:bodyPr/>
        <a:lstStyle/>
        <a:p>
          <a:endParaRPr lang="ru-RU"/>
        </a:p>
      </dgm:t>
    </dgm:pt>
    <dgm:pt modelId="{A5CC312C-60C2-43E1-BA6C-A0D97A5C9597}" type="pres">
      <dgm:prSet presAssocID="{283C40F3-7AEF-4C74-BA76-A4D50629DD1C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FD6B70-39DD-488A-83E3-773BC54C091F}" type="pres">
      <dgm:prSet presAssocID="{283C40F3-7AEF-4C74-BA76-A4D50629DD1C}" presName="ellipse" presStyleLbl="trBgShp" presStyleIdx="0" presStyleCnt="1"/>
      <dgm:spPr/>
    </dgm:pt>
    <dgm:pt modelId="{66CF4785-AFB2-4564-A543-A6D953946E37}" type="pres">
      <dgm:prSet presAssocID="{283C40F3-7AEF-4C74-BA76-A4D50629DD1C}" presName="arrow1" presStyleLbl="fgShp" presStyleIdx="0" presStyleCnt="1"/>
      <dgm:spPr/>
    </dgm:pt>
    <dgm:pt modelId="{E48E3265-323A-425A-8DAD-0A91BAC67F60}" type="pres">
      <dgm:prSet presAssocID="{283C40F3-7AEF-4C74-BA76-A4D50629DD1C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E4C6CC-415E-4790-AD9A-3E0B56CF1554}" type="pres">
      <dgm:prSet presAssocID="{751AC92E-4D23-44F4-AFD3-F82915877225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F0B4D1-E7C9-4EB7-BEA3-6C75B2F293C0}" type="pres">
      <dgm:prSet presAssocID="{D2BE3344-A3CC-49A3-87D2-CD7EF0BC2E86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C6992F-4BED-474B-8A27-7B8821A29C12}" type="pres">
      <dgm:prSet presAssocID="{AAF2C853-326C-4C8E-BBF1-6DA03E867A3B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A07CF9-D049-4F72-B552-D62E8836B086}" type="pres">
      <dgm:prSet presAssocID="{283C40F3-7AEF-4C74-BA76-A4D50629DD1C}" presName="funnel" presStyleLbl="trAlignAcc1" presStyleIdx="0" presStyleCnt="1"/>
      <dgm:spPr/>
    </dgm:pt>
  </dgm:ptLst>
  <dgm:cxnLst>
    <dgm:cxn modelId="{9C094821-629F-4BA8-9BFD-C2EC86EEE919}" type="presOf" srcId="{AAF2C853-326C-4C8E-BBF1-6DA03E867A3B}" destId="{E48E3265-323A-425A-8DAD-0A91BAC67F60}" srcOrd="0" destOrd="0" presId="urn:microsoft.com/office/officeart/2005/8/layout/funnel1"/>
    <dgm:cxn modelId="{EBCEAF4D-3F39-4198-97DC-79516E53FA1E}" srcId="{283C40F3-7AEF-4C74-BA76-A4D50629DD1C}" destId="{AAF2C853-326C-4C8E-BBF1-6DA03E867A3B}" srcOrd="3" destOrd="0" parTransId="{EB5882E3-1044-4216-BA24-11B3CAF5D1F3}" sibTransId="{FA6E00C8-30FC-4E7D-A6C9-708C40D8B5B2}"/>
    <dgm:cxn modelId="{2DA8290D-191E-46D7-BFF9-3F6B7BCFB4C7}" srcId="{283C40F3-7AEF-4C74-BA76-A4D50629DD1C}" destId="{E4A21F48-9CEA-4C77-9D10-7FB7A0DC8A0F}" srcOrd="0" destOrd="0" parTransId="{6AED164D-81A8-4883-AC8E-283C738DE400}" sibTransId="{AE70D075-EB95-4BB0-91B2-15EC2372D89F}"/>
    <dgm:cxn modelId="{7CF42C9B-F868-46CB-968F-2183CAB3C16F}" type="presOf" srcId="{D2BE3344-A3CC-49A3-87D2-CD7EF0BC2E86}" destId="{0CE4C6CC-415E-4790-AD9A-3E0B56CF1554}" srcOrd="0" destOrd="0" presId="urn:microsoft.com/office/officeart/2005/8/layout/funnel1"/>
    <dgm:cxn modelId="{233CF213-315D-447B-8BC7-D872B0F57EE7}" type="presOf" srcId="{E4A21F48-9CEA-4C77-9D10-7FB7A0DC8A0F}" destId="{D0C6992F-4BED-474B-8A27-7B8821A29C12}" srcOrd="0" destOrd="0" presId="urn:microsoft.com/office/officeart/2005/8/layout/funnel1"/>
    <dgm:cxn modelId="{63AF9497-9166-438F-9E2E-E50B0364B217}" type="presOf" srcId="{751AC92E-4D23-44F4-AFD3-F82915877225}" destId="{F7F0B4D1-E7C9-4EB7-BEA3-6C75B2F293C0}" srcOrd="0" destOrd="0" presId="urn:microsoft.com/office/officeart/2005/8/layout/funnel1"/>
    <dgm:cxn modelId="{886BD52D-E1AB-4CB9-B447-99B12CE55A1E}" srcId="{283C40F3-7AEF-4C74-BA76-A4D50629DD1C}" destId="{751AC92E-4D23-44F4-AFD3-F82915877225}" srcOrd="1" destOrd="0" parTransId="{45F327E4-6BD3-4F54-9A65-AC3159199283}" sibTransId="{E3170A76-5B1E-4D00-8D48-594D26270C0B}"/>
    <dgm:cxn modelId="{3FD67503-7687-4A00-8315-884F1862DA8C}" type="presOf" srcId="{283C40F3-7AEF-4C74-BA76-A4D50629DD1C}" destId="{A5CC312C-60C2-43E1-BA6C-A0D97A5C9597}" srcOrd="0" destOrd="0" presId="urn:microsoft.com/office/officeart/2005/8/layout/funnel1"/>
    <dgm:cxn modelId="{F33B584B-8DB9-4F84-B45B-053AD805EA6F}" srcId="{283C40F3-7AEF-4C74-BA76-A4D50629DD1C}" destId="{D2BE3344-A3CC-49A3-87D2-CD7EF0BC2E86}" srcOrd="2" destOrd="0" parTransId="{873BB59A-4CBE-46DD-8DB8-226097C8C352}" sibTransId="{3355334B-5C23-4F58-853C-FF68F3C407BD}"/>
    <dgm:cxn modelId="{0D039C20-14A0-4572-B635-F7AF5152AE0F}" type="presParOf" srcId="{A5CC312C-60C2-43E1-BA6C-A0D97A5C9597}" destId="{E2FD6B70-39DD-488A-83E3-773BC54C091F}" srcOrd="0" destOrd="0" presId="urn:microsoft.com/office/officeart/2005/8/layout/funnel1"/>
    <dgm:cxn modelId="{3669E665-0864-4D00-A8FE-981A2CD053E6}" type="presParOf" srcId="{A5CC312C-60C2-43E1-BA6C-A0D97A5C9597}" destId="{66CF4785-AFB2-4564-A543-A6D953946E37}" srcOrd="1" destOrd="0" presId="urn:microsoft.com/office/officeart/2005/8/layout/funnel1"/>
    <dgm:cxn modelId="{E3978F19-4529-4BEB-A88A-57D53AFF39C5}" type="presParOf" srcId="{A5CC312C-60C2-43E1-BA6C-A0D97A5C9597}" destId="{E48E3265-323A-425A-8DAD-0A91BAC67F60}" srcOrd="2" destOrd="0" presId="urn:microsoft.com/office/officeart/2005/8/layout/funnel1"/>
    <dgm:cxn modelId="{DFC968F9-980B-43A5-A317-0DAC97F0226E}" type="presParOf" srcId="{A5CC312C-60C2-43E1-BA6C-A0D97A5C9597}" destId="{0CE4C6CC-415E-4790-AD9A-3E0B56CF1554}" srcOrd="3" destOrd="0" presId="urn:microsoft.com/office/officeart/2005/8/layout/funnel1"/>
    <dgm:cxn modelId="{7C655C4D-3C82-4EEA-A850-12BFA56CF89D}" type="presParOf" srcId="{A5CC312C-60C2-43E1-BA6C-A0D97A5C9597}" destId="{F7F0B4D1-E7C9-4EB7-BEA3-6C75B2F293C0}" srcOrd="4" destOrd="0" presId="urn:microsoft.com/office/officeart/2005/8/layout/funnel1"/>
    <dgm:cxn modelId="{925D5417-54BD-4640-8537-915EDD63FED0}" type="presParOf" srcId="{A5CC312C-60C2-43E1-BA6C-A0D97A5C9597}" destId="{D0C6992F-4BED-474B-8A27-7B8821A29C12}" srcOrd="5" destOrd="0" presId="urn:microsoft.com/office/officeart/2005/8/layout/funnel1"/>
    <dgm:cxn modelId="{A3E9A2B8-D80A-4790-826E-34CA54B6D2C4}" type="presParOf" srcId="{A5CC312C-60C2-43E1-BA6C-A0D97A5C9597}" destId="{E7A07CF9-D049-4F72-B552-D62E8836B086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149DF2-C887-4A81-9EBC-ECA76EC03F2E}">
      <dsp:nvSpPr>
        <dsp:cNvPr id="0" name=""/>
        <dsp:cNvSpPr/>
      </dsp:nvSpPr>
      <dsp:spPr>
        <a:xfrm rot="21300000">
          <a:off x="12393" y="1525953"/>
          <a:ext cx="4013813" cy="459642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95731F-CC78-4CAE-87FA-0C3A208EB829}">
      <dsp:nvSpPr>
        <dsp:cNvPr id="0" name=""/>
        <dsp:cNvSpPr/>
      </dsp:nvSpPr>
      <dsp:spPr>
        <a:xfrm>
          <a:off x="484632" y="175577"/>
          <a:ext cx="1211580" cy="1404620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B8C9D3-CFEE-4F4E-B4BC-F4D78830B360}">
      <dsp:nvSpPr>
        <dsp:cNvPr id="0" name=""/>
        <dsp:cNvSpPr/>
      </dsp:nvSpPr>
      <dsp:spPr>
        <a:xfrm>
          <a:off x="1649105" y="435051"/>
          <a:ext cx="1919918" cy="14748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ОБУЧЕНИЕ</a:t>
          </a:r>
          <a:endParaRPr lang="ru-RU" sz="1600" kern="1200" dirty="0"/>
        </a:p>
      </dsp:txBody>
      <dsp:txXfrm>
        <a:off x="1649105" y="435051"/>
        <a:ext cx="1919918" cy="1474851"/>
      </dsp:txXfrm>
    </dsp:sp>
    <dsp:sp modelId="{D89CB4D2-C554-4780-BF2F-7CE7C3E0D099}">
      <dsp:nvSpPr>
        <dsp:cNvPr id="0" name=""/>
        <dsp:cNvSpPr/>
      </dsp:nvSpPr>
      <dsp:spPr>
        <a:xfrm>
          <a:off x="2342387" y="1931352"/>
          <a:ext cx="1211580" cy="1404620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1058C9-D18B-4848-AFA7-27599D5D1006}">
      <dsp:nvSpPr>
        <dsp:cNvPr id="0" name=""/>
        <dsp:cNvSpPr/>
      </dsp:nvSpPr>
      <dsp:spPr>
        <a:xfrm>
          <a:off x="-8665" y="1708190"/>
          <a:ext cx="2521262" cy="14748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ВОСПИТАНИЕ</a:t>
          </a:r>
          <a:endParaRPr lang="ru-RU" sz="1600" kern="1200" dirty="0"/>
        </a:p>
      </dsp:txBody>
      <dsp:txXfrm>
        <a:off x="-8665" y="1708190"/>
        <a:ext cx="2521262" cy="14748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FD6B70-39DD-488A-83E3-773BC54C091F}">
      <dsp:nvSpPr>
        <dsp:cNvPr id="0" name=""/>
        <dsp:cNvSpPr/>
      </dsp:nvSpPr>
      <dsp:spPr>
        <a:xfrm>
          <a:off x="621017" y="124598"/>
          <a:ext cx="2269442" cy="788147"/>
        </a:xfrm>
        <a:prstGeom prst="ellipse">
          <a:avLst/>
        </a:prstGeom>
        <a:solidFill>
          <a:schemeClr val="accent5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CF4785-AFB2-4564-A543-A6D953946E37}">
      <dsp:nvSpPr>
        <dsp:cNvPr id="0" name=""/>
        <dsp:cNvSpPr/>
      </dsp:nvSpPr>
      <dsp:spPr>
        <a:xfrm>
          <a:off x="1539350" y="2054504"/>
          <a:ext cx="439814" cy="281481"/>
        </a:xfrm>
        <a:prstGeom prst="down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8E3265-323A-425A-8DAD-0A91BAC67F60}">
      <dsp:nvSpPr>
        <dsp:cNvPr id="0" name=""/>
        <dsp:cNvSpPr/>
      </dsp:nvSpPr>
      <dsp:spPr>
        <a:xfrm>
          <a:off x="703702" y="2279689"/>
          <a:ext cx="2111109" cy="527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ВОСПИТАНИЕ</a:t>
          </a:r>
          <a:endParaRPr lang="ru-RU" sz="1900" kern="1200" dirty="0"/>
        </a:p>
      </dsp:txBody>
      <dsp:txXfrm>
        <a:off x="703702" y="2279689"/>
        <a:ext cx="2111109" cy="527777"/>
      </dsp:txXfrm>
    </dsp:sp>
    <dsp:sp modelId="{0CE4C6CC-415E-4790-AD9A-3E0B56CF1554}">
      <dsp:nvSpPr>
        <dsp:cNvPr id="0" name=""/>
        <dsp:cNvSpPr/>
      </dsp:nvSpPr>
      <dsp:spPr>
        <a:xfrm>
          <a:off x="1446109" y="973616"/>
          <a:ext cx="791665" cy="79166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Традиции</a:t>
          </a:r>
          <a:endParaRPr lang="ru-RU" sz="900" kern="1200" dirty="0"/>
        </a:p>
      </dsp:txBody>
      <dsp:txXfrm>
        <a:off x="1562046" y="1089553"/>
        <a:ext cx="559791" cy="559791"/>
      </dsp:txXfrm>
    </dsp:sp>
    <dsp:sp modelId="{F7F0B4D1-E7C9-4EB7-BEA3-6C75B2F293C0}">
      <dsp:nvSpPr>
        <dsp:cNvPr id="0" name=""/>
        <dsp:cNvSpPr/>
      </dsp:nvSpPr>
      <dsp:spPr>
        <a:xfrm>
          <a:off x="879628" y="379691"/>
          <a:ext cx="791665" cy="791665"/>
        </a:xfrm>
        <a:prstGeom prst="ellipse">
          <a:avLst/>
        </a:prstGeom>
        <a:solidFill>
          <a:schemeClr val="accent5">
            <a:hueOff val="-2510283"/>
            <a:satOff val="20547"/>
            <a:lumOff val="-3333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Ценности</a:t>
          </a:r>
          <a:endParaRPr lang="ru-RU" sz="900" kern="1200" dirty="0"/>
        </a:p>
      </dsp:txBody>
      <dsp:txXfrm>
        <a:off x="995565" y="495628"/>
        <a:ext cx="559791" cy="559791"/>
      </dsp:txXfrm>
    </dsp:sp>
    <dsp:sp modelId="{D0C6992F-4BED-474B-8A27-7B8821A29C12}">
      <dsp:nvSpPr>
        <dsp:cNvPr id="0" name=""/>
        <dsp:cNvSpPr/>
      </dsp:nvSpPr>
      <dsp:spPr>
        <a:xfrm>
          <a:off x="1688887" y="188283"/>
          <a:ext cx="791665" cy="791665"/>
        </a:xfrm>
        <a:prstGeom prst="ellipse">
          <a:avLst/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Уклад</a:t>
          </a:r>
          <a:endParaRPr lang="ru-RU" sz="900" kern="1200" dirty="0"/>
        </a:p>
      </dsp:txBody>
      <dsp:txXfrm>
        <a:off x="1804824" y="304220"/>
        <a:ext cx="559791" cy="559791"/>
      </dsp:txXfrm>
    </dsp:sp>
    <dsp:sp modelId="{E7A07CF9-D049-4F72-B552-D62E8836B086}">
      <dsp:nvSpPr>
        <dsp:cNvPr id="0" name=""/>
        <dsp:cNvSpPr/>
      </dsp:nvSpPr>
      <dsp:spPr>
        <a:xfrm>
          <a:off x="527777" y="27839"/>
          <a:ext cx="2462960" cy="1970368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BD49F5-3575-4298-AD69-BFF8DADEA028}">
      <dsp:nvSpPr>
        <dsp:cNvPr id="0" name=""/>
        <dsp:cNvSpPr/>
      </dsp:nvSpPr>
      <dsp:spPr>
        <a:xfrm>
          <a:off x="-3517600" y="-540715"/>
          <a:ext cx="4193732" cy="4193732"/>
        </a:xfrm>
        <a:prstGeom prst="blockArc">
          <a:avLst>
            <a:gd name="adj1" fmla="val 18900000"/>
            <a:gd name="adj2" fmla="val 2700000"/>
            <a:gd name="adj3" fmla="val 515"/>
          </a:avLst>
        </a:pr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FF87F4-4D98-437F-8162-327E47536653}">
      <dsp:nvSpPr>
        <dsp:cNvPr id="0" name=""/>
        <dsp:cNvSpPr/>
      </dsp:nvSpPr>
      <dsp:spPr>
        <a:xfrm>
          <a:off x="434781" y="311230"/>
          <a:ext cx="4943400" cy="6224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4078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1. Целевой раздел</a:t>
          </a:r>
          <a:endParaRPr lang="ru-RU" sz="2500" kern="1200" dirty="0"/>
        </a:p>
      </dsp:txBody>
      <dsp:txXfrm>
        <a:off x="434781" y="311230"/>
        <a:ext cx="4943400" cy="622460"/>
      </dsp:txXfrm>
    </dsp:sp>
    <dsp:sp modelId="{744A9747-5B92-4D1D-9F00-DD7EBA7D8393}">
      <dsp:nvSpPr>
        <dsp:cNvPr id="0" name=""/>
        <dsp:cNvSpPr/>
      </dsp:nvSpPr>
      <dsp:spPr>
        <a:xfrm>
          <a:off x="45744" y="233422"/>
          <a:ext cx="778075" cy="7780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8F7472-B584-42F8-B25D-3017725B6866}">
      <dsp:nvSpPr>
        <dsp:cNvPr id="0" name=""/>
        <dsp:cNvSpPr/>
      </dsp:nvSpPr>
      <dsp:spPr>
        <a:xfrm>
          <a:off x="661045" y="1244920"/>
          <a:ext cx="4717136" cy="6224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4078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2. Содержательный раздел</a:t>
          </a:r>
          <a:endParaRPr lang="ru-RU" sz="2500" kern="1200" dirty="0"/>
        </a:p>
      </dsp:txBody>
      <dsp:txXfrm>
        <a:off x="661045" y="1244920"/>
        <a:ext cx="4717136" cy="622460"/>
      </dsp:txXfrm>
    </dsp:sp>
    <dsp:sp modelId="{CEF149AE-8BF1-4520-84AD-03CB94BBAFF0}">
      <dsp:nvSpPr>
        <dsp:cNvPr id="0" name=""/>
        <dsp:cNvSpPr/>
      </dsp:nvSpPr>
      <dsp:spPr>
        <a:xfrm>
          <a:off x="272008" y="1167112"/>
          <a:ext cx="778075" cy="7780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A7FD2F-C789-4FD9-AAE4-E6083C66A3BF}">
      <dsp:nvSpPr>
        <dsp:cNvPr id="0" name=""/>
        <dsp:cNvSpPr/>
      </dsp:nvSpPr>
      <dsp:spPr>
        <a:xfrm>
          <a:off x="434781" y="2178610"/>
          <a:ext cx="4943400" cy="6224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4078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3. Организационный раздел</a:t>
          </a:r>
          <a:endParaRPr lang="ru-RU" sz="2500" kern="1200" dirty="0"/>
        </a:p>
      </dsp:txBody>
      <dsp:txXfrm>
        <a:off x="434781" y="2178610"/>
        <a:ext cx="4943400" cy="622460"/>
      </dsp:txXfrm>
    </dsp:sp>
    <dsp:sp modelId="{2F37E77A-B0C3-43A0-9BEC-F36C386726EB}">
      <dsp:nvSpPr>
        <dsp:cNvPr id="0" name=""/>
        <dsp:cNvSpPr/>
      </dsp:nvSpPr>
      <dsp:spPr>
        <a:xfrm>
          <a:off x="45744" y="2100803"/>
          <a:ext cx="778075" cy="7780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38B15F-44FA-4317-9C53-84B7F0A54CBD}">
      <dsp:nvSpPr>
        <dsp:cNvPr id="0" name=""/>
        <dsp:cNvSpPr/>
      </dsp:nvSpPr>
      <dsp:spPr>
        <a:xfrm rot="5400000">
          <a:off x="2410556" y="441804"/>
          <a:ext cx="1583184" cy="1377370"/>
        </a:xfrm>
        <a:prstGeom prst="hexagon">
          <a:avLst>
            <a:gd name="adj" fmla="val 25000"/>
            <a:gd name="vf" fmla="val 115470"/>
          </a:avLst>
        </a:prstGeom>
        <a:solidFill>
          <a:srgbClr val="F9E77D"/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Общение</a:t>
          </a:r>
          <a:endParaRPr lang="ru-RU" sz="12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 rot="-5400000">
        <a:off x="2728103" y="585610"/>
        <a:ext cx="948090" cy="1089758"/>
      </dsp:txXfrm>
    </dsp:sp>
    <dsp:sp modelId="{D1F6529B-98F0-47E3-A114-5BA8AF759C6D}">
      <dsp:nvSpPr>
        <dsp:cNvPr id="0" name=""/>
        <dsp:cNvSpPr/>
      </dsp:nvSpPr>
      <dsp:spPr>
        <a:xfrm>
          <a:off x="3932629" y="655534"/>
          <a:ext cx="1766833" cy="9499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Досуги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(спектакли, праздники)</a:t>
          </a:r>
          <a:endParaRPr lang="ru-RU" sz="1200" kern="1200" dirty="0"/>
        </a:p>
      </dsp:txBody>
      <dsp:txXfrm>
        <a:off x="3932629" y="655534"/>
        <a:ext cx="1766833" cy="949910"/>
      </dsp:txXfrm>
    </dsp:sp>
    <dsp:sp modelId="{2A4DF8DA-72FA-467A-8C99-8F7ED20F5936}">
      <dsp:nvSpPr>
        <dsp:cNvPr id="0" name=""/>
        <dsp:cNvSpPr/>
      </dsp:nvSpPr>
      <dsp:spPr>
        <a:xfrm rot="5400000">
          <a:off x="922996" y="441804"/>
          <a:ext cx="1583184" cy="1377370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1240543" y="585610"/>
        <a:ext cx="948090" cy="1089758"/>
      </dsp:txXfrm>
    </dsp:sp>
    <dsp:sp modelId="{337C6EE9-FB79-450C-84F3-EAAED1158EA6}">
      <dsp:nvSpPr>
        <dsp:cNvPr id="0" name=""/>
        <dsp:cNvSpPr/>
      </dsp:nvSpPr>
      <dsp:spPr>
        <a:xfrm rot="5400000">
          <a:off x="1663926" y="1785610"/>
          <a:ext cx="1583184" cy="1377370"/>
        </a:xfrm>
        <a:prstGeom prst="hexagon">
          <a:avLst>
            <a:gd name="adj" fmla="val 25000"/>
            <a:gd name="vf" fmla="val 115470"/>
          </a:avLst>
        </a:prstGeom>
        <a:solidFill>
          <a:srgbClr val="B469FF"/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Детские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проекты</a:t>
          </a:r>
          <a:endParaRPr lang="ru-RU" sz="1200" kern="1200" dirty="0"/>
        </a:p>
      </dsp:txBody>
      <dsp:txXfrm rot="-5400000">
        <a:off x="1981473" y="1929416"/>
        <a:ext cx="948090" cy="1089758"/>
      </dsp:txXfrm>
    </dsp:sp>
    <dsp:sp modelId="{A3E663F3-B355-4E4F-AE8A-E3A9CB20E894}">
      <dsp:nvSpPr>
        <dsp:cNvPr id="0" name=""/>
        <dsp:cNvSpPr/>
      </dsp:nvSpPr>
      <dsp:spPr>
        <a:xfrm>
          <a:off x="0" y="1999340"/>
          <a:ext cx="1709838" cy="9499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Рисование</a:t>
          </a:r>
          <a:endParaRPr lang="ru-RU" sz="1200" kern="1200" dirty="0"/>
        </a:p>
      </dsp:txBody>
      <dsp:txXfrm>
        <a:off x="0" y="1999340"/>
        <a:ext cx="1709838" cy="949910"/>
      </dsp:txXfrm>
    </dsp:sp>
    <dsp:sp modelId="{90FA736B-5836-42EE-8076-B365E62C7DCA}">
      <dsp:nvSpPr>
        <dsp:cNvPr id="0" name=""/>
        <dsp:cNvSpPr/>
      </dsp:nvSpPr>
      <dsp:spPr>
        <a:xfrm rot="5400000">
          <a:off x="3151486" y="1785610"/>
          <a:ext cx="1583184" cy="1377370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3469033" y="1929416"/>
        <a:ext cx="948090" cy="1089758"/>
      </dsp:txXfrm>
    </dsp:sp>
    <dsp:sp modelId="{925171C6-FB0A-4C88-AEE3-5DF0C21A4C6D}">
      <dsp:nvSpPr>
        <dsp:cNvPr id="0" name=""/>
        <dsp:cNvSpPr/>
      </dsp:nvSpPr>
      <dsp:spPr>
        <a:xfrm rot="5400000">
          <a:off x="2410556" y="3129417"/>
          <a:ext cx="1583184" cy="1377370"/>
        </a:xfrm>
        <a:prstGeom prst="hexagon">
          <a:avLst>
            <a:gd name="adj" fmla="val 25000"/>
            <a:gd name="vf" fmla="val 1154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Игры</a:t>
          </a:r>
          <a:endParaRPr lang="ru-RU" sz="1200" kern="1200" dirty="0"/>
        </a:p>
      </dsp:txBody>
      <dsp:txXfrm rot="-5400000">
        <a:off x="2728103" y="3273223"/>
        <a:ext cx="948090" cy="1089758"/>
      </dsp:txXfrm>
    </dsp:sp>
    <dsp:sp modelId="{6A48F3DD-E937-49D0-915C-F62B5FD475AE}">
      <dsp:nvSpPr>
        <dsp:cNvPr id="0" name=""/>
        <dsp:cNvSpPr/>
      </dsp:nvSpPr>
      <dsp:spPr>
        <a:xfrm>
          <a:off x="3932629" y="3343147"/>
          <a:ext cx="1766833" cy="9499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Экспериментирование</a:t>
          </a:r>
          <a:endParaRPr lang="ru-RU" sz="1200" kern="1200" dirty="0"/>
        </a:p>
      </dsp:txBody>
      <dsp:txXfrm>
        <a:off x="3932629" y="3343147"/>
        <a:ext cx="1766833" cy="949910"/>
      </dsp:txXfrm>
    </dsp:sp>
    <dsp:sp modelId="{45E7191E-A223-46B1-96BB-592CAA184475}">
      <dsp:nvSpPr>
        <dsp:cNvPr id="0" name=""/>
        <dsp:cNvSpPr/>
      </dsp:nvSpPr>
      <dsp:spPr>
        <a:xfrm rot="5400000">
          <a:off x="922996" y="3129417"/>
          <a:ext cx="1583184" cy="1377370"/>
        </a:xfrm>
        <a:prstGeom prst="hexagon">
          <a:avLst>
            <a:gd name="adj" fmla="val 25000"/>
            <a:gd name="vf" fmla="val 115470"/>
          </a:avLst>
        </a:prstGeom>
        <a:solidFill>
          <a:srgbClr val="F9E77D"/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1240543" y="3273223"/>
        <a:ext cx="948090" cy="10897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5ABA93-BD6E-4AD0-8A96-5C48C54D58DE}">
      <dsp:nvSpPr>
        <dsp:cNvPr id="0" name=""/>
        <dsp:cNvSpPr/>
      </dsp:nvSpPr>
      <dsp:spPr>
        <a:xfrm>
          <a:off x="3874404" y="625820"/>
          <a:ext cx="377714" cy="707299"/>
        </a:xfrm>
        <a:custGeom>
          <a:avLst/>
          <a:gdLst/>
          <a:ahLst/>
          <a:cxnLst/>
          <a:rect l="0" t="0" r="0" b="0"/>
          <a:pathLst>
            <a:path>
              <a:moveTo>
                <a:pt x="377714" y="0"/>
              </a:moveTo>
              <a:lnTo>
                <a:pt x="377714" y="707299"/>
              </a:lnTo>
              <a:lnTo>
                <a:pt x="0" y="707299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0CB281-CDCA-4422-BBCD-08062C58551C}">
      <dsp:nvSpPr>
        <dsp:cNvPr id="0" name=""/>
        <dsp:cNvSpPr/>
      </dsp:nvSpPr>
      <dsp:spPr>
        <a:xfrm>
          <a:off x="4252118" y="625820"/>
          <a:ext cx="3191554" cy="19869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0496"/>
              </a:lnTo>
              <a:lnTo>
                <a:pt x="3191554" y="1790496"/>
              </a:lnTo>
              <a:lnTo>
                <a:pt x="3191554" y="1986973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74A450-272A-4F2C-A177-679B123C4C9E}">
      <dsp:nvSpPr>
        <dsp:cNvPr id="0" name=""/>
        <dsp:cNvSpPr/>
      </dsp:nvSpPr>
      <dsp:spPr>
        <a:xfrm>
          <a:off x="4252118" y="625820"/>
          <a:ext cx="1009640" cy="19869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0496"/>
              </a:lnTo>
              <a:lnTo>
                <a:pt x="1009640" y="1790496"/>
              </a:lnTo>
              <a:lnTo>
                <a:pt x="1009640" y="1986973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DC00A4-0A11-4469-933B-0A4C1E3341AD}">
      <dsp:nvSpPr>
        <dsp:cNvPr id="0" name=""/>
        <dsp:cNvSpPr/>
      </dsp:nvSpPr>
      <dsp:spPr>
        <a:xfrm>
          <a:off x="3079845" y="625820"/>
          <a:ext cx="1172273" cy="1986973"/>
        </a:xfrm>
        <a:custGeom>
          <a:avLst/>
          <a:gdLst/>
          <a:ahLst/>
          <a:cxnLst/>
          <a:rect l="0" t="0" r="0" b="0"/>
          <a:pathLst>
            <a:path>
              <a:moveTo>
                <a:pt x="1172273" y="0"/>
              </a:moveTo>
              <a:lnTo>
                <a:pt x="1172273" y="1790496"/>
              </a:lnTo>
              <a:lnTo>
                <a:pt x="0" y="1790496"/>
              </a:lnTo>
              <a:lnTo>
                <a:pt x="0" y="1986973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02206B-5090-4F68-8ACB-514B41130BA8}">
      <dsp:nvSpPr>
        <dsp:cNvPr id="0" name=""/>
        <dsp:cNvSpPr/>
      </dsp:nvSpPr>
      <dsp:spPr>
        <a:xfrm>
          <a:off x="897931" y="625820"/>
          <a:ext cx="3354187" cy="1986973"/>
        </a:xfrm>
        <a:custGeom>
          <a:avLst/>
          <a:gdLst/>
          <a:ahLst/>
          <a:cxnLst/>
          <a:rect l="0" t="0" r="0" b="0"/>
          <a:pathLst>
            <a:path>
              <a:moveTo>
                <a:pt x="3354187" y="0"/>
              </a:moveTo>
              <a:lnTo>
                <a:pt x="3354187" y="1790496"/>
              </a:lnTo>
              <a:lnTo>
                <a:pt x="0" y="1790496"/>
              </a:lnTo>
              <a:lnTo>
                <a:pt x="0" y="1986973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AF069B-D0AC-4992-B961-B33FAA6F4FA7}">
      <dsp:nvSpPr>
        <dsp:cNvPr id="0" name=""/>
        <dsp:cNvSpPr/>
      </dsp:nvSpPr>
      <dsp:spPr>
        <a:xfrm>
          <a:off x="2212767" y="127592"/>
          <a:ext cx="4078702" cy="4982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18821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ПРОГРАММА ВОСПИТАНИЯ ДОО</a:t>
          </a:r>
          <a:endParaRPr lang="ru-RU" sz="1300" kern="1200" dirty="0"/>
        </a:p>
      </dsp:txBody>
      <dsp:txXfrm>
        <a:off x="2212767" y="127592"/>
        <a:ext cx="4078702" cy="498227"/>
      </dsp:txXfrm>
    </dsp:sp>
    <dsp:sp modelId="{E6DDA9DC-ADB2-4665-B218-FFBBCE0602D2}">
      <dsp:nvSpPr>
        <dsp:cNvPr id="0" name=""/>
        <dsp:cNvSpPr/>
      </dsp:nvSpPr>
      <dsp:spPr>
        <a:xfrm>
          <a:off x="3536088" y="441931"/>
          <a:ext cx="1463695" cy="28068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3536088" y="441931"/>
        <a:ext cx="1463695" cy="280680"/>
      </dsp:txXfrm>
    </dsp:sp>
    <dsp:sp modelId="{C124E835-FA35-4CF7-B41F-E59C91FA75A4}">
      <dsp:nvSpPr>
        <dsp:cNvPr id="0" name=""/>
        <dsp:cNvSpPr/>
      </dsp:nvSpPr>
      <dsp:spPr>
        <a:xfrm>
          <a:off x="84766" y="2612793"/>
          <a:ext cx="1626328" cy="842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18821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Рабочая программа воспитателей 1 младшей группы</a:t>
          </a:r>
          <a:endParaRPr lang="ru-RU" sz="1300" kern="1200" dirty="0"/>
        </a:p>
      </dsp:txBody>
      <dsp:txXfrm>
        <a:off x="84766" y="2612793"/>
        <a:ext cx="1626328" cy="842041"/>
      </dsp:txXfrm>
    </dsp:sp>
    <dsp:sp modelId="{CD4114CF-9AB1-428A-B4B3-59340963BF6E}">
      <dsp:nvSpPr>
        <dsp:cNvPr id="0" name=""/>
        <dsp:cNvSpPr/>
      </dsp:nvSpPr>
      <dsp:spPr>
        <a:xfrm>
          <a:off x="410032" y="3267713"/>
          <a:ext cx="1463695" cy="28068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на 2021-2022 учебный год</a:t>
          </a:r>
          <a:endParaRPr lang="ru-RU" sz="900" kern="1200" dirty="0"/>
        </a:p>
      </dsp:txBody>
      <dsp:txXfrm>
        <a:off x="410032" y="3267713"/>
        <a:ext cx="1463695" cy="280680"/>
      </dsp:txXfrm>
    </dsp:sp>
    <dsp:sp modelId="{3802D67A-3150-4664-BFA8-068EA1ABAA3C}">
      <dsp:nvSpPr>
        <dsp:cNvPr id="0" name=""/>
        <dsp:cNvSpPr/>
      </dsp:nvSpPr>
      <dsp:spPr>
        <a:xfrm>
          <a:off x="2266680" y="2612793"/>
          <a:ext cx="1626328" cy="842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18821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Рабочая программа воспитателей 2 младшей группы</a:t>
          </a:r>
          <a:endParaRPr lang="ru-RU" sz="1300" kern="1200" dirty="0"/>
        </a:p>
      </dsp:txBody>
      <dsp:txXfrm>
        <a:off x="2266680" y="2612793"/>
        <a:ext cx="1626328" cy="842041"/>
      </dsp:txXfrm>
    </dsp:sp>
    <dsp:sp modelId="{2A94F0E5-1420-4916-8DAE-9CB78453C9F9}">
      <dsp:nvSpPr>
        <dsp:cNvPr id="0" name=""/>
        <dsp:cNvSpPr/>
      </dsp:nvSpPr>
      <dsp:spPr>
        <a:xfrm>
          <a:off x="2591946" y="3267713"/>
          <a:ext cx="1463695" cy="28068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 smtClean="0"/>
        </a:p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на 2021-2022 учебный год</a:t>
          </a:r>
          <a:endParaRPr lang="ru-RU" sz="800" kern="1200" dirty="0"/>
        </a:p>
      </dsp:txBody>
      <dsp:txXfrm>
        <a:off x="2591946" y="3267713"/>
        <a:ext cx="1463695" cy="280680"/>
      </dsp:txXfrm>
    </dsp:sp>
    <dsp:sp modelId="{B999B228-29FB-4754-B503-4FA9FBD11D35}">
      <dsp:nvSpPr>
        <dsp:cNvPr id="0" name=""/>
        <dsp:cNvSpPr/>
      </dsp:nvSpPr>
      <dsp:spPr>
        <a:xfrm>
          <a:off x="4448595" y="2612793"/>
          <a:ext cx="1626328" cy="842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18821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Рабочая программа воспитателей средней группы</a:t>
          </a:r>
          <a:endParaRPr lang="ru-RU" sz="1300" kern="1200" dirty="0"/>
        </a:p>
      </dsp:txBody>
      <dsp:txXfrm>
        <a:off x="4448595" y="2612793"/>
        <a:ext cx="1626328" cy="842041"/>
      </dsp:txXfrm>
    </dsp:sp>
    <dsp:sp modelId="{310801EB-E673-4E90-9444-0CF50C699C56}">
      <dsp:nvSpPr>
        <dsp:cNvPr id="0" name=""/>
        <dsp:cNvSpPr/>
      </dsp:nvSpPr>
      <dsp:spPr>
        <a:xfrm>
          <a:off x="4773861" y="3267713"/>
          <a:ext cx="1463695" cy="28068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 smtClean="0"/>
        </a:p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на 2021-2022 учебный год</a:t>
          </a:r>
          <a:endParaRPr lang="ru-RU" sz="800" kern="1200" dirty="0"/>
        </a:p>
      </dsp:txBody>
      <dsp:txXfrm>
        <a:off x="4773861" y="3267713"/>
        <a:ext cx="1463695" cy="280680"/>
      </dsp:txXfrm>
    </dsp:sp>
    <dsp:sp modelId="{7E9C16A3-9E06-4F16-9B4F-C467E903FA3C}">
      <dsp:nvSpPr>
        <dsp:cNvPr id="0" name=""/>
        <dsp:cNvSpPr/>
      </dsp:nvSpPr>
      <dsp:spPr>
        <a:xfrm>
          <a:off x="6630509" y="2612793"/>
          <a:ext cx="1626328" cy="842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18821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Рабочая программа музыкального руководителя</a:t>
          </a:r>
          <a:endParaRPr lang="ru-RU" sz="1300" kern="1200" dirty="0"/>
        </a:p>
      </dsp:txBody>
      <dsp:txXfrm>
        <a:off x="6630509" y="2612793"/>
        <a:ext cx="1626328" cy="842041"/>
      </dsp:txXfrm>
    </dsp:sp>
    <dsp:sp modelId="{0F44976E-5AD8-4B47-8F57-B24069A224FC}">
      <dsp:nvSpPr>
        <dsp:cNvPr id="0" name=""/>
        <dsp:cNvSpPr/>
      </dsp:nvSpPr>
      <dsp:spPr>
        <a:xfrm>
          <a:off x="6955775" y="3267713"/>
          <a:ext cx="1463695" cy="28068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 smtClean="0"/>
        </a:p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на 2021-2022 учебный год</a:t>
          </a:r>
          <a:endParaRPr lang="ru-RU" sz="800" kern="1200" dirty="0"/>
        </a:p>
      </dsp:txBody>
      <dsp:txXfrm>
        <a:off x="6955775" y="3267713"/>
        <a:ext cx="1463695" cy="280680"/>
      </dsp:txXfrm>
    </dsp:sp>
    <dsp:sp modelId="{9B684708-04AF-430B-8D7E-8016EE9E4D03}">
      <dsp:nvSpPr>
        <dsp:cNvPr id="0" name=""/>
        <dsp:cNvSpPr/>
      </dsp:nvSpPr>
      <dsp:spPr>
        <a:xfrm>
          <a:off x="2248075" y="1110299"/>
          <a:ext cx="1626328" cy="4456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18821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Календарный план</a:t>
          </a:r>
          <a:endParaRPr lang="ru-RU" sz="1300" kern="1200" dirty="0"/>
        </a:p>
      </dsp:txBody>
      <dsp:txXfrm>
        <a:off x="2248075" y="1110299"/>
        <a:ext cx="1626328" cy="445641"/>
      </dsp:txXfrm>
    </dsp:sp>
    <dsp:sp modelId="{A7BEA77C-A053-4B6C-98C9-24CC6D40451B}">
      <dsp:nvSpPr>
        <dsp:cNvPr id="0" name=""/>
        <dsp:cNvSpPr/>
      </dsp:nvSpPr>
      <dsp:spPr>
        <a:xfrm>
          <a:off x="2565307" y="1344356"/>
          <a:ext cx="1463695" cy="28068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 smtClean="0"/>
        </a:p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на 2021-2022 учебный год</a:t>
          </a:r>
          <a:endParaRPr lang="ru-RU" sz="800" kern="1200" dirty="0"/>
        </a:p>
      </dsp:txBody>
      <dsp:txXfrm>
        <a:off x="2565307" y="1344356"/>
        <a:ext cx="1463695" cy="2806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149DF2-C887-4A81-9EBC-ECA76EC03F2E}">
      <dsp:nvSpPr>
        <dsp:cNvPr id="0" name=""/>
        <dsp:cNvSpPr/>
      </dsp:nvSpPr>
      <dsp:spPr>
        <a:xfrm rot="21300000">
          <a:off x="12393" y="1525953"/>
          <a:ext cx="4013813" cy="459642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95731F-CC78-4CAE-87FA-0C3A208EB829}">
      <dsp:nvSpPr>
        <dsp:cNvPr id="0" name=""/>
        <dsp:cNvSpPr/>
      </dsp:nvSpPr>
      <dsp:spPr>
        <a:xfrm>
          <a:off x="484632" y="175577"/>
          <a:ext cx="1211580" cy="1404620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B8C9D3-CFEE-4F4E-B4BC-F4D78830B360}">
      <dsp:nvSpPr>
        <dsp:cNvPr id="0" name=""/>
        <dsp:cNvSpPr/>
      </dsp:nvSpPr>
      <dsp:spPr>
        <a:xfrm>
          <a:off x="1649105" y="435051"/>
          <a:ext cx="1919918" cy="14748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ОБУЧЕНИЕ</a:t>
          </a:r>
          <a:endParaRPr lang="ru-RU" sz="1600" kern="1200" dirty="0"/>
        </a:p>
      </dsp:txBody>
      <dsp:txXfrm>
        <a:off x="1649105" y="435051"/>
        <a:ext cx="1919918" cy="1474851"/>
      </dsp:txXfrm>
    </dsp:sp>
    <dsp:sp modelId="{D89CB4D2-C554-4780-BF2F-7CE7C3E0D099}">
      <dsp:nvSpPr>
        <dsp:cNvPr id="0" name=""/>
        <dsp:cNvSpPr/>
      </dsp:nvSpPr>
      <dsp:spPr>
        <a:xfrm>
          <a:off x="2342387" y="1931352"/>
          <a:ext cx="1211580" cy="1404620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1058C9-D18B-4848-AFA7-27599D5D1006}">
      <dsp:nvSpPr>
        <dsp:cNvPr id="0" name=""/>
        <dsp:cNvSpPr/>
      </dsp:nvSpPr>
      <dsp:spPr>
        <a:xfrm>
          <a:off x="-8665" y="1708190"/>
          <a:ext cx="2521262" cy="14748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ВОСПИТАНИЕ</a:t>
          </a:r>
          <a:endParaRPr lang="ru-RU" sz="1600" kern="1200" dirty="0"/>
        </a:p>
      </dsp:txBody>
      <dsp:txXfrm>
        <a:off x="-8665" y="1708190"/>
        <a:ext cx="2521262" cy="147485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FD6B70-39DD-488A-83E3-773BC54C091F}">
      <dsp:nvSpPr>
        <dsp:cNvPr id="0" name=""/>
        <dsp:cNvSpPr/>
      </dsp:nvSpPr>
      <dsp:spPr>
        <a:xfrm>
          <a:off x="621017" y="124598"/>
          <a:ext cx="2269442" cy="788147"/>
        </a:xfrm>
        <a:prstGeom prst="ellipse">
          <a:avLst/>
        </a:prstGeom>
        <a:solidFill>
          <a:schemeClr val="accent5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CF4785-AFB2-4564-A543-A6D953946E37}">
      <dsp:nvSpPr>
        <dsp:cNvPr id="0" name=""/>
        <dsp:cNvSpPr/>
      </dsp:nvSpPr>
      <dsp:spPr>
        <a:xfrm>
          <a:off x="1539350" y="2054504"/>
          <a:ext cx="439814" cy="281481"/>
        </a:xfrm>
        <a:prstGeom prst="down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8E3265-323A-425A-8DAD-0A91BAC67F60}">
      <dsp:nvSpPr>
        <dsp:cNvPr id="0" name=""/>
        <dsp:cNvSpPr/>
      </dsp:nvSpPr>
      <dsp:spPr>
        <a:xfrm>
          <a:off x="703702" y="2279689"/>
          <a:ext cx="2111109" cy="527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ОБРАЗОВАНИЕ</a:t>
          </a:r>
          <a:endParaRPr lang="ru-RU" sz="1800" kern="1200" dirty="0"/>
        </a:p>
      </dsp:txBody>
      <dsp:txXfrm>
        <a:off x="703702" y="2279689"/>
        <a:ext cx="2111109" cy="527777"/>
      </dsp:txXfrm>
    </dsp:sp>
    <dsp:sp modelId="{0CE4C6CC-415E-4790-AD9A-3E0B56CF1554}">
      <dsp:nvSpPr>
        <dsp:cNvPr id="0" name=""/>
        <dsp:cNvSpPr/>
      </dsp:nvSpPr>
      <dsp:spPr>
        <a:xfrm>
          <a:off x="1446109" y="973616"/>
          <a:ext cx="791665" cy="79166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События</a:t>
          </a:r>
          <a:endParaRPr lang="ru-RU" sz="1000" kern="1200" dirty="0"/>
        </a:p>
      </dsp:txBody>
      <dsp:txXfrm>
        <a:off x="1562046" y="1089553"/>
        <a:ext cx="559791" cy="559791"/>
      </dsp:txXfrm>
    </dsp:sp>
    <dsp:sp modelId="{F7F0B4D1-E7C9-4EB7-BEA3-6C75B2F293C0}">
      <dsp:nvSpPr>
        <dsp:cNvPr id="0" name=""/>
        <dsp:cNvSpPr/>
      </dsp:nvSpPr>
      <dsp:spPr>
        <a:xfrm>
          <a:off x="879628" y="379691"/>
          <a:ext cx="791665" cy="791665"/>
        </a:xfrm>
        <a:prstGeom prst="ellipse">
          <a:avLst/>
        </a:prstGeom>
        <a:solidFill>
          <a:schemeClr val="accent5">
            <a:hueOff val="-2510283"/>
            <a:satOff val="20547"/>
            <a:lumOff val="-3333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smtClean="0"/>
            <a:t>РППС</a:t>
          </a:r>
          <a:endParaRPr lang="ru-RU" sz="1000" kern="1200" dirty="0"/>
        </a:p>
      </dsp:txBody>
      <dsp:txXfrm>
        <a:off x="995565" y="495628"/>
        <a:ext cx="559791" cy="559791"/>
      </dsp:txXfrm>
    </dsp:sp>
    <dsp:sp modelId="{D0C6992F-4BED-474B-8A27-7B8821A29C12}">
      <dsp:nvSpPr>
        <dsp:cNvPr id="0" name=""/>
        <dsp:cNvSpPr/>
      </dsp:nvSpPr>
      <dsp:spPr>
        <a:xfrm>
          <a:off x="1688887" y="188283"/>
          <a:ext cx="791665" cy="791665"/>
        </a:xfrm>
        <a:prstGeom prst="ellipse">
          <a:avLst/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Уклад</a:t>
          </a:r>
          <a:endParaRPr lang="ru-RU" sz="1000" kern="1200" dirty="0"/>
        </a:p>
      </dsp:txBody>
      <dsp:txXfrm>
        <a:off x="1804824" y="304220"/>
        <a:ext cx="559791" cy="559791"/>
      </dsp:txXfrm>
    </dsp:sp>
    <dsp:sp modelId="{E7A07CF9-D049-4F72-B552-D62E8836B086}">
      <dsp:nvSpPr>
        <dsp:cNvPr id="0" name=""/>
        <dsp:cNvSpPr/>
      </dsp:nvSpPr>
      <dsp:spPr>
        <a:xfrm>
          <a:off x="527777" y="27839"/>
          <a:ext cx="2462960" cy="1970368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632191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2286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8859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114550"/>
            <a:ext cx="6400800" cy="131445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FEAD5-4A04-4A9E-955C-F255B2352093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1815084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14300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1586484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1657350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1649588"/>
            <a:ext cx="457200" cy="33099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285750"/>
            <a:ext cx="7772400" cy="131445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FEAD5-4A04-4A9E-955C-F255B2352093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1658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802505" y="2458593"/>
            <a:ext cx="468401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194322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2265188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2257426"/>
            <a:ext cx="457200" cy="330994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6553200" cy="43660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FEAD5-4A04-4A9E-955C-F255B2352093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228601"/>
            <a:ext cx="1447800" cy="4388644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769779"/>
            <a:ext cx="457200" cy="330994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900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145286"/>
            <a:ext cx="8503920" cy="3429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4287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1714500"/>
            <a:ext cx="8833104" cy="228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06764"/>
            <a:ext cx="8833104" cy="1604772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057400"/>
            <a:ext cx="6480174" cy="1254919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14300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FEAD5-4A04-4A9E-955C-F255B2352093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18288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1586484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1657350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1649588"/>
            <a:ext cx="457200" cy="33099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00050"/>
            <a:ext cx="7772400" cy="1143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71450"/>
            <a:ext cx="8534400" cy="56921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4807458"/>
            <a:ext cx="3044952" cy="274320"/>
          </a:xfrm>
        </p:spPr>
        <p:txBody>
          <a:bodyPr/>
          <a:lstStyle/>
          <a:p>
            <a:fld id="{081FEAD5-4A04-4A9E-955C-F255B2352093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1" y="1181739"/>
            <a:ext cx="8921" cy="3614668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028700"/>
            <a:ext cx="4038600" cy="3511296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028700"/>
            <a:ext cx="4038600" cy="3511296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1650206"/>
            <a:ext cx="0" cy="3140964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0858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028700"/>
            <a:ext cx="8833104" cy="6858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4793742"/>
            <a:ext cx="8833104" cy="233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143000"/>
            <a:ext cx="4040188" cy="549731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1" y="1143000"/>
            <a:ext cx="4041775" cy="54864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FEAD5-4A04-4A9E-955C-F255B2352093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4807458"/>
            <a:ext cx="3581400" cy="27432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96012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1853537"/>
            <a:ext cx="4041648" cy="2863803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1853537"/>
            <a:ext cx="4038600" cy="286664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717027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787893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781812"/>
            <a:ext cx="457200" cy="330994"/>
          </a:xfrm>
        </p:spPr>
        <p:txBody>
          <a:bodyPr/>
          <a:lstStyle>
            <a:lvl1pPr algn="ctr">
              <a:defRPr/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FEAD5-4A04-4A9E-955C-F255B2352093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777015"/>
            <a:ext cx="457200" cy="330994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1658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18872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FEAD5-4A04-4A9E-955C-F255B2352093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4743450"/>
            <a:ext cx="609600" cy="33099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14300"/>
            <a:ext cx="8833104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8915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457200"/>
            <a:ext cx="2743200" cy="440055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2362200" cy="74295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485901"/>
            <a:ext cx="2362200" cy="3108722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14300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40005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514350"/>
            <a:ext cx="5638800" cy="405765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171450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242316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234554"/>
            <a:ext cx="457200" cy="33099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4791289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FEAD5-4A04-4A9E-955C-F255B2352093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4808136"/>
            <a:ext cx="3383280" cy="27432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40005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14300"/>
            <a:ext cx="8833104" cy="226314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457200"/>
            <a:ext cx="2743200" cy="440055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171450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242316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234554"/>
            <a:ext cx="457200" cy="330994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3771900"/>
            <a:ext cx="5867400" cy="9144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457200"/>
            <a:ext cx="5867400" cy="32004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742950"/>
            <a:ext cx="2438400" cy="394335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4791289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4803738"/>
            <a:ext cx="3044952" cy="274320"/>
          </a:xfrm>
        </p:spPr>
        <p:txBody>
          <a:bodyPr/>
          <a:lstStyle/>
          <a:p>
            <a:fld id="{081FEAD5-4A04-4A9E-955C-F255B2352093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4808136"/>
            <a:ext cx="3584448" cy="27432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1"/>
            <a:ext cx="9144000" cy="104502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4791289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4803738"/>
            <a:ext cx="3044952" cy="27432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81FEAD5-4A04-4A9E-955C-F255B2352093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4808136"/>
            <a:ext cx="3581400" cy="27432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957557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717027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787893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780131"/>
            <a:ext cx="457200" cy="330994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171450"/>
            <a:ext cx="8534400" cy="56921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143000"/>
            <a:ext cx="8534400" cy="344957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Downloads\W5Ov5hrZVy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0" y="79"/>
            <a:ext cx="9132030" cy="5136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635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E:\Downloads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40" y="5286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n w="1905">
                  <a:solidFill>
                    <a:schemeClr val="bg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УКЛАД ДОО</a:t>
            </a:r>
            <a:endParaRPr lang="ru-RU" sz="2800" b="1" dirty="0">
              <a:ln w="1905">
                <a:solidFill>
                  <a:schemeClr val="bg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800378" y="1145219"/>
            <a:ext cx="4225772" cy="4575328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Психологический климат.</a:t>
            </a:r>
          </a:p>
          <a:p>
            <a:r>
              <a:rPr lang="ru-RU" sz="1600" dirty="0" smtClean="0"/>
              <a:t>Культура </a:t>
            </a:r>
            <a:r>
              <a:rPr lang="ru-RU" sz="1600" dirty="0"/>
              <a:t>поведения </a:t>
            </a:r>
            <a:r>
              <a:rPr lang="ru-RU" sz="1600" dirty="0" smtClean="0"/>
              <a:t>педагогов.</a:t>
            </a:r>
          </a:p>
          <a:p>
            <a:r>
              <a:rPr lang="ru-RU" sz="1600" dirty="0" smtClean="0"/>
              <a:t>Социальная </a:t>
            </a:r>
            <a:r>
              <a:rPr lang="ru-RU" sz="1600" dirty="0"/>
              <a:t>и культурная </a:t>
            </a:r>
            <a:r>
              <a:rPr lang="ru-RU" sz="1600" dirty="0" smtClean="0"/>
              <a:t>среда.</a:t>
            </a:r>
          </a:p>
          <a:p>
            <a:r>
              <a:rPr lang="ru-RU" sz="1600" dirty="0" smtClean="0"/>
              <a:t>Взаимодействие участников образовательных отношений.</a:t>
            </a:r>
          </a:p>
          <a:p>
            <a:r>
              <a:rPr lang="ru-RU" sz="1600" dirty="0" smtClean="0"/>
              <a:t>Традиции ДОО.</a:t>
            </a:r>
          </a:p>
          <a:p>
            <a:r>
              <a:rPr lang="ru-RU" sz="1600" dirty="0" smtClean="0"/>
              <a:t>Правила </a:t>
            </a:r>
            <a:r>
              <a:rPr lang="ru-RU" sz="1600" dirty="0"/>
              <a:t>жизни </a:t>
            </a:r>
            <a:r>
              <a:rPr lang="ru-RU" sz="1600" dirty="0" smtClean="0"/>
              <a:t>в ДОО.</a:t>
            </a:r>
          </a:p>
          <a:p>
            <a:r>
              <a:rPr lang="ru-RU" sz="1600" dirty="0" smtClean="0"/>
              <a:t>Технологическая и программная основа образовательного процесса.</a:t>
            </a:r>
          </a:p>
          <a:p>
            <a:r>
              <a:rPr lang="ru-RU" sz="1600" dirty="0" smtClean="0"/>
              <a:t>Нормы </a:t>
            </a:r>
            <a:r>
              <a:rPr lang="ru-RU" sz="1600" dirty="0"/>
              <a:t>общения участников образовательных отношений в </a:t>
            </a:r>
            <a:r>
              <a:rPr lang="ru-RU" sz="1600" dirty="0" smtClean="0"/>
              <a:t>сети Интернет.</a:t>
            </a:r>
          </a:p>
          <a:p>
            <a:pPr marL="0" indent="0">
              <a:buNone/>
            </a:pPr>
            <a:endParaRPr lang="ru-RU" sz="1600" dirty="0" smtClean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204186" y="1092715"/>
            <a:ext cx="4365374" cy="3590085"/>
          </a:xfrm>
        </p:spPr>
        <p:txBody>
          <a:bodyPr>
            <a:noAutofit/>
          </a:bodyPr>
          <a:lstStyle/>
          <a:p>
            <a:r>
              <a:rPr lang="ru-RU" sz="1400" dirty="0"/>
              <a:t>Уклад – общественный договор участников образовательных отношений, опирающийся на базовые национальные ценности, содержащий традиции региона и Д</a:t>
            </a:r>
            <a:r>
              <a:rPr lang="ru-RU" sz="1400" dirty="0" smtClean="0"/>
              <a:t>ОО</a:t>
            </a:r>
            <a:r>
              <a:rPr lang="ru-RU" sz="1400" dirty="0"/>
              <a:t>, задающий культуру поведения сообществ, описывающий предметно-пространственную среду, деятельности и социокультурный контекст.</a:t>
            </a:r>
          </a:p>
          <a:p>
            <a:r>
              <a:rPr lang="ru-RU" sz="1400" dirty="0"/>
              <a:t>Уклад учитывает специфику и конкретные формы организации распорядка дневного, недельного, месячного, годового циклов жизни ДОО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16299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E:\Downloads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40" y="5286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n w="1905">
                  <a:solidFill>
                    <a:schemeClr val="bg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ПРОЕКТИРОВАНИЕ УКЛАДА ДОО</a:t>
            </a:r>
            <a:endParaRPr lang="ru-RU" sz="2800" b="1" dirty="0">
              <a:ln w="1905">
                <a:solidFill>
                  <a:schemeClr val="bg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58336" y="1313888"/>
            <a:ext cx="4225772" cy="45753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600" dirty="0" smtClean="0"/>
              <a:t>Шаги проектирования уклада:</a:t>
            </a:r>
          </a:p>
          <a:p>
            <a:pPr marL="0" indent="0" algn="ctr">
              <a:buNone/>
            </a:pPr>
            <a:endParaRPr lang="ru-RU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Определить </a:t>
            </a:r>
            <a:r>
              <a:rPr lang="ru-RU" sz="1600" dirty="0"/>
              <a:t>ценностно-смысловое наполнение жизнедеятельности ДОО</a:t>
            </a:r>
            <a:r>
              <a:rPr lang="ru-RU" sz="16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/>
              <a:t>Отразить сформулированное ценностно-смысловое </a:t>
            </a:r>
            <a:r>
              <a:rPr lang="ru-RU" sz="1600" dirty="0" smtClean="0"/>
              <a:t>наполнение во </a:t>
            </a:r>
            <a:r>
              <a:rPr lang="ru-RU" sz="1600" dirty="0"/>
              <a:t>всех форматах жизнедеятельности </a:t>
            </a:r>
            <a:r>
              <a:rPr lang="ru-RU" sz="1600" dirty="0" smtClean="0"/>
              <a:t>ДОО.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/>
              <a:t>Обеспечить принятие всеми участниками образовательных отношений уклада ДОО.</a:t>
            </a:r>
            <a:endParaRPr lang="ru-RU" sz="1600" dirty="0" smtClean="0"/>
          </a:p>
          <a:p>
            <a:pPr marL="0" indent="0">
              <a:buNone/>
            </a:pPr>
            <a:endParaRPr lang="ru-RU" sz="1600" dirty="0" smtClean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204186" y="781993"/>
            <a:ext cx="4365374" cy="359008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400" dirty="0"/>
              <a:t>Воспитывающая среда строится по трем линиям: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 smtClean="0"/>
              <a:t>«</a:t>
            </a:r>
            <a:r>
              <a:rPr lang="ru-RU" sz="1400" dirty="0"/>
              <a:t>от взрослого», который создает предметно-образную среду, способствующую воспитанию необходимых качеств;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 smtClean="0"/>
              <a:t>«</a:t>
            </a:r>
            <a:r>
              <a:rPr lang="ru-RU" sz="1400" dirty="0"/>
              <a:t>от совместной деятельности ребенка и взрослого», в ходе которой формируются нравственные, гражданские, эстетические и иные качества ребенка в ходе специально организованного педагогического взаимодействия ребенка и </a:t>
            </a:r>
            <a:r>
              <a:rPr lang="ru-RU" sz="1400" dirty="0" smtClean="0"/>
              <a:t>взрослого;</a:t>
            </a:r>
            <a:endParaRPr lang="ru-RU" sz="1400" dirty="0"/>
          </a:p>
          <a:p>
            <a:pPr marL="342900" indent="-342900">
              <a:buFont typeface="+mj-lt"/>
              <a:buAutoNum type="arabicPeriod"/>
            </a:pPr>
            <a:r>
              <a:rPr lang="ru-RU" sz="1400" dirty="0" smtClean="0"/>
              <a:t>«</a:t>
            </a:r>
            <a:r>
              <a:rPr lang="ru-RU" sz="1400" dirty="0"/>
              <a:t>от ребенка», который самостоятельно действует, творит, получает опыт деятельности, в особенности – игровой.</a:t>
            </a:r>
          </a:p>
        </p:txBody>
      </p:sp>
    </p:spTree>
    <p:extLst>
      <p:ext uri="{BB962C8B-B14F-4D97-AF65-F5344CB8AC3E}">
        <p14:creationId xmlns:p14="http://schemas.microsoft.com/office/powerpoint/2010/main" val="237803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E:\Downloads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40" y="5286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n w="1905">
                  <a:solidFill>
                    <a:schemeClr val="bg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ВОСПИТАТЕЛЬНОЕ СОБЫТИЕ</a:t>
            </a:r>
            <a:endParaRPr lang="ru-RU" sz="2800" b="1" dirty="0">
              <a:ln w="1905">
                <a:solidFill>
                  <a:schemeClr val="bg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81578649"/>
              </p:ext>
            </p:extLst>
          </p:nvPr>
        </p:nvGraphicFramePr>
        <p:xfrm>
          <a:off x="3444536" y="594792"/>
          <a:ext cx="5699463" cy="494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204186" y="781993"/>
            <a:ext cx="3923931" cy="3590085"/>
          </a:xfrm>
        </p:spPr>
        <p:txBody>
          <a:bodyPr>
            <a:noAutofit/>
          </a:bodyPr>
          <a:lstStyle/>
          <a:p>
            <a:r>
              <a:rPr lang="ru-RU" sz="1300" b="1" dirty="0"/>
              <a:t>Событие</a:t>
            </a:r>
            <a:r>
              <a:rPr lang="ru-RU" sz="1300" dirty="0"/>
              <a:t> – это форма совместной деятельности ребенка и взрослого, в которой активность взрослого приводит к приобретению ребенком собственного опыта переживания той или иной ценности</a:t>
            </a:r>
            <a:r>
              <a:rPr lang="ru-RU" sz="1300" dirty="0" smtClean="0"/>
              <a:t>.</a:t>
            </a:r>
          </a:p>
          <a:p>
            <a:r>
              <a:rPr lang="ru-RU" sz="1300" b="1" dirty="0" smtClean="0"/>
              <a:t>Событие </a:t>
            </a:r>
            <a:r>
              <a:rPr lang="ru-RU" sz="1300" dirty="0"/>
              <a:t>– это спроектированная взрослым образовательная </a:t>
            </a:r>
            <a:r>
              <a:rPr lang="ru-RU" sz="1300" dirty="0" smtClean="0"/>
              <a:t>ситуация (как специально организованная, так и спонтанно возникшая).</a:t>
            </a:r>
          </a:p>
          <a:p>
            <a:r>
              <a:rPr lang="ru-RU" sz="1300" dirty="0"/>
              <a:t>Планируемые и подготовленные педагогом воспитательные события проектируются в соответствии с календарным планом воспитательной работы ДОО, группы, ситуацией развития конкретного ребенка.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90471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E:\Downloads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40" y="5286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ln w="1905">
                  <a:solidFill>
                    <a:schemeClr val="bg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СИСТЕМА ВОСПИТАТЕЛЬНОЙ ДЕЯТЕЛЬНОСТИ</a:t>
            </a:r>
            <a:endParaRPr lang="ru-RU" sz="2400" b="1" dirty="0">
              <a:ln w="1905">
                <a:solidFill>
                  <a:schemeClr val="bg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7340309"/>
              </p:ext>
            </p:extLst>
          </p:nvPr>
        </p:nvGraphicFramePr>
        <p:xfrm>
          <a:off x="301625" y="1144587"/>
          <a:ext cx="8504238" cy="3675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953740" y="2317072"/>
            <a:ext cx="397256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latin typeface="+mj-lt"/>
              </a:rPr>
              <a:t>В рабочие программы педагогов, </a:t>
            </a:r>
          </a:p>
          <a:p>
            <a:r>
              <a:rPr lang="ru-RU" i="1" dirty="0" smtClean="0">
                <a:latin typeface="+mj-lt"/>
              </a:rPr>
              <a:t>составленные на учебный год,</a:t>
            </a:r>
          </a:p>
          <a:p>
            <a:r>
              <a:rPr lang="ru-RU" i="1" dirty="0">
                <a:latin typeface="+mj-lt"/>
              </a:rPr>
              <a:t>в</a:t>
            </a:r>
            <a:r>
              <a:rPr lang="ru-RU" i="1" dirty="0" smtClean="0">
                <a:latin typeface="+mj-lt"/>
              </a:rPr>
              <a:t>носятся разделы, касающиеся воспитания</a:t>
            </a:r>
            <a:endParaRPr lang="ru-RU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6352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E:\Downloads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40" y="-3592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09304"/>
            <a:ext cx="8534400" cy="56921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n w="1905">
                  <a:solidFill>
                    <a:schemeClr val="bg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ДОКУМЕНТАЦИЯ ПЕДАГОГОВ</a:t>
            </a:r>
            <a:endParaRPr lang="ru-RU" sz="2400" b="1" dirty="0">
              <a:ln w="1905">
                <a:solidFill>
                  <a:schemeClr val="bg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"/>
          </p:nvPr>
        </p:nvSpPr>
        <p:spPr>
          <a:xfrm>
            <a:off x="301752" y="852312"/>
            <a:ext cx="8664695" cy="34290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1600" dirty="0" smtClean="0"/>
              <a:t>РАБОЧАЯ ПРОГРАММА ВОСПИТАТЕЛЯ (СПЕЦИАЛИСТА)</a:t>
            </a:r>
          </a:p>
          <a:p>
            <a:pPr marL="0" indent="0" algn="ctr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ru-RU" sz="1600" b="1" dirty="0" smtClean="0"/>
              <a:t>Целевой раздел </a:t>
            </a:r>
            <a:r>
              <a:rPr lang="ru-RU" sz="1600" dirty="0" smtClean="0"/>
              <a:t>рабочей программы воспитателя или специалиста:</a:t>
            </a:r>
          </a:p>
          <a:p>
            <a:r>
              <a:rPr lang="ru-RU" sz="1600" dirty="0" smtClean="0"/>
              <a:t>Планируемые </a:t>
            </a:r>
            <a:r>
              <a:rPr lang="ru-RU" sz="1600" dirty="0"/>
              <a:t>результаты освоения образовательной программы в части </a:t>
            </a:r>
            <a:r>
              <a:rPr lang="ru-RU" sz="1600" dirty="0" smtClean="0"/>
              <a:t>обучения.</a:t>
            </a:r>
          </a:p>
          <a:p>
            <a:r>
              <a:rPr lang="ru-RU" sz="1600" dirty="0"/>
              <a:t>Планируемые результаты освоения образовательной программы в части </a:t>
            </a:r>
            <a:r>
              <a:rPr lang="ru-RU" sz="1600" dirty="0" smtClean="0"/>
              <a:t>воспитания.</a:t>
            </a:r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ru-RU" sz="1600" b="1" dirty="0" smtClean="0"/>
              <a:t>Содержательный </a:t>
            </a:r>
            <a:r>
              <a:rPr lang="ru-RU" sz="1600" b="1" dirty="0"/>
              <a:t>раздел </a:t>
            </a:r>
            <a:r>
              <a:rPr lang="ru-RU" sz="1600" dirty="0"/>
              <a:t>рабочей программы воспитателя или </a:t>
            </a:r>
            <a:r>
              <a:rPr lang="ru-RU" sz="1600" dirty="0" smtClean="0"/>
              <a:t>специалиста:</a:t>
            </a:r>
            <a:endParaRPr lang="ru-RU" sz="1600" dirty="0"/>
          </a:p>
          <a:p>
            <a:r>
              <a:rPr lang="ru-RU" sz="1600" dirty="0" smtClean="0"/>
              <a:t>Содержание образовательной деятельности с детьми (по образовательным областям) в части обучения.</a:t>
            </a:r>
          </a:p>
          <a:p>
            <a:r>
              <a:rPr lang="ru-RU" sz="1600" dirty="0"/>
              <a:t>Содержание образовательной деятельности с детьми (по образовательным областям) в части </a:t>
            </a:r>
            <a:r>
              <a:rPr lang="ru-RU" sz="1600" dirty="0" smtClean="0"/>
              <a:t>воспитания.</a:t>
            </a:r>
          </a:p>
          <a:p>
            <a:pPr marL="0" indent="0">
              <a:buNone/>
            </a:pPr>
            <a:r>
              <a:rPr lang="ru-RU" sz="1600" b="1" dirty="0" smtClean="0"/>
              <a:t>Организационный </a:t>
            </a:r>
            <a:r>
              <a:rPr lang="ru-RU" sz="1600" b="1" dirty="0"/>
              <a:t>раздел </a:t>
            </a:r>
            <a:r>
              <a:rPr lang="ru-RU" sz="1600" dirty="0"/>
              <a:t>рабочей программы воспитателя или специалиста:</a:t>
            </a:r>
          </a:p>
          <a:p>
            <a:r>
              <a:rPr lang="ru-RU" sz="1600" dirty="0" smtClean="0"/>
              <a:t>Описание уклада ДОО, группы.</a:t>
            </a:r>
          </a:p>
          <a:p>
            <a:r>
              <a:rPr lang="ru-RU" sz="1600" dirty="0"/>
              <a:t>Особенности традиционных событий, праздников, мероприятий. </a:t>
            </a:r>
          </a:p>
          <a:p>
            <a:endParaRPr lang="ru-RU" sz="1600" dirty="0"/>
          </a:p>
          <a:p>
            <a:endParaRPr lang="ru-RU" sz="1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400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Downloads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40" y="-3592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56" y="331254"/>
            <a:ext cx="8836152" cy="56921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n w="1905">
                  <a:solidFill>
                    <a:schemeClr val="bg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ВОСПИТАНИЕ И ОБУЧЕНИЕ – ЕДИНАЯ СИСТЕМА</a:t>
            </a:r>
            <a:br>
              <a:rPr lang="ru-RU" sz="2400" b="1" dirty="0" smtClean="0">
                <a:ln w="1905">
                  <a:solidFill>
                    <a:schemeClr val="bg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400" b="1" dirty="0" smtClean="0">
                <a:ln w="1905">
                  <a:solidFill>
                    <a:schemeClr val="bg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ОБРАЗОВАНИЯ ДЕТЕЙ</a:t>
            </a:r>
            <a:endParaRPr lang="ru-RU" sz="2400" b="1" dirty="0">
              <a:ln w="1905">
                <a:solidFill>
                  <a:schemeClr val="bg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64113889"/>
              </p:ext>
            </p:extLst>
          </p:nvPr>
        </p:nvGraphicFramePr>
        <p:xfrm>
          <a:off x="301625" y="1028700"/>
          <a:ext cx="4038600" cy="3511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731360" y="1152993"/>
            <a:ext cx="4269640" cy="3889529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П</a:t>
            </a:r>
            <a:r>
              <a:rPr lang="ru-RU" sz="1600" dirty="0" smtClean="0"/>
              <a:t>редметно-пространственная среда.</a:t>
            </a:r>
          </a:p>
          <a:p>
            <a:r>
              <a:rPr lang="ru-RU" sz="1600" dirty="0" smtClean="0"/>
              <a:t>Уклад и события.</a:t>
            </a:r>
          </a:p>
          <a:p>
            <a:r>
              <a:rPr lang="ru-RU" sz="1600" dirty="0" smtClean="0"/>
              <a:t>Комплексно-тематическое планирование образовательного процесса.</a:t>
            </a:r>
            <a:endParaRPr lang="ru-RU" sz="1600" dirty="0"/>
          </a:p>
        </p:txBody>
      </p:sp>
      <p:sp>
        <p:nvSpPr>
          <p:cNvPr id="8" name="Прямоугольник 7"/>
          <p:cNvSpPr/>
          <p:nvPr/>
        </p:nvSpPr>
        <p:spPr>
          <a:xfrm rot="21370925">
            <a:off x="15370" y="2616112"/>
            <a:ext cx="4709944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410082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ОБРАЗОВАТЕЛЬНАЯ ПРОГРАММА</a:t>
            </a:r>
            <a:endParaRPr lang="ru-RU" sz="1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410082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2321938817"/>
              </p:ext>
            </p:extLst>
          </p:nvPr>
        </p:nvGraphicFramePr>
        <p:xfrm>
          <a:off x="5495278" y="2308194"/>
          <a:ext cx="3518515" cy="2835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19040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Downloads\W5Ov5hrZVy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" y="-7780"/>
            <a:ext cx="9216000" cy="51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03208" y="168671"/>
            <a:ext cx="7403977" cy="1537156"/>
          </a:xfrm>
        </p:spPr>
        <p:txBody>
          <a:bodyPr>
            <a:noAutofit/>
          </a:bodyPr>
          <a:lstStyle/>
          <a:p>
            <a:pPr algn="l"/>
            <a:r>
              <a:rPr lang="ru-RU" sz="1600" dirty="0">
                <a:solidFill>
                  <a:srgbClr val="A2020D"/>
                </a:solidFill>
              </a:rPr>
              <a:t>Иванушкина Валентина Михайловна</a:t>
            </a:r>
            <a:br>
              <a:rPr lang="ru-RU" sz="1600" dirty="0">
                <a:solidFill>
                  <a:srgbClr val="A2020D"/>
                </a:solidFill>
              </a:rPr>
            </a:br>
            <a:r>
              <a:rPr lang="ru-RU" sz="1600" dirty="0" smtClean="0">
                <a:solidFill>
                  <a:srgbClr val="A2020D"/>
                </a:solidFill>
              </a:rPr>
              <a:t>старший </a:t>
            </a:r>
            <a:r>
              <a:rPr lang="ru-RU" sz="1600" dirty="0">
                <a:solidFill>
                  <a:srgbClr val="A2020D"/>
                </a:solidFill>
              </a:rPr>
              <a:t>преподаватель </a:t>
            </a:r>
            <a:br>
              <a:rPr lang="ru-RU" sz="1600" dirty="0">
                <a:solidFill>
                  <a:srgbClr val="A2020D"/>
                </a:solidFill>
              </a:rPr>
            </a:br>
            <a:r>
              <a:rPr lang="ru-RU" sz="1600" dirty="0">
                <a:solidFill>
                  <a:srgbClr val="A2020D"/>
                </a:solidFill>
              </a:rPr>
              <a:t>кафедры дошкольного и начального образования </a:t>
            </a:r>
            <a:r>
              <a:rPr lang="ru-RU" sz="1600" dirty="0" smtClean="0">
                <a:solidFill>
                  <a:srgbClr val="A2020D"/>
                </a:solidFill>
              </a:rPr>
              <a:t/>
            </a:r>
            <a:br>
              <a:rPr lang="ru-RU" sz="1600" dirty="0" smtClean="0">
                <a:solidFill>
                  <a:srgbClr val="A2020D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ГБУ </a:t>
            </a:r>
            <a:r>
              <a:rPr lang="ru-RU" sz="1600" dirty="0">
                <a:solidFill>
                  <a:srgbClr val="002060"/>
                </a:solidFill>
              </a:rPr>
              <a:t>ДПО РМ </a:t>
            </a:r>
            <a:r>
              <a:rPr lang="ru-RU" sz="1600" dirty="0" smtClean="0">
                <a:solidFill>
                  <a:srgbClr val="002060"/>
                </a:solidFill>
              </a:rPr>
              <a:t>«</a:t>
            </a:r>
            <a:r>
              <a:rPr lang="ru-RU" sz="1600" dirty="0">
                <a:solidFill>
                  <a:srgbClr val="002060"/>
                </a:solidFill>
              </a:rPr>
              <a:t>Центр непрерывного повышения профессионального мастерства педагогических работников – «Педагог 13.ру</a:t>
            </a:r>
            <a:r>
              <a:rPr lang="ru-RU" sz="1600" dirty="0" smtClean="0">
                <a:solidFill>
                  <a:srgbClr val="002060"/>
                </a:solidFill>
              </a:rPr>
              <a:t>»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20694984">
            <a:off x="-102093" y="1974114"/>
            <a:ext cx="6667211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Проектирование</a:t>
            </a:r>
            <a:endParaRPr lang="ru-RU" sz="32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</a:t>
            </a:r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оспитательной деятельности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590428" y="266330"/>
            <a:ext cx="23246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Сначала проектируем,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потом – организовываем!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Downloads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40" y="5286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1254"/>
            <a:ext cx="8836152" cy="56921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n w="1905">
                  <a:solidFill>
                    <a:schemeClr val="bg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Нормативно-правовая основа организации воспитательной деятельности в ДОО</a:t>
            </a:r>
            <a:endParaRPr lang="ru-RU" sz="2400" b="1" dirty="0">
              <a:ln w="1905">
                <a:solidFill>
                  <a:schemeClr val="bg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21850" y="877773"/>
            <a:ext cx="4483316" cy="3836263"/>
          </a:xfrm>
        </p:spPr>
        <p:txBody>
          <a:bodyPr>
            <a:normAutofit fontScale="47500" lnSpcReduction="20000"/>
          </a:bodyPr>
          <a:lstStyle/>
          <a:p>
            <a:r>
              <a:rPr lang="ru-RU" sz="2900" dirty="0" smtClean="0"/>
              <a:t>Федеральный  закон </a:t>
            </a:r>
            <a:r>
              <a:rPr lang="ru-RU" sz="2900" dirty="0"/>
              <a:t>«Об образовании в Российской Федерации» от 29 декабря 2012 года №</a:t>
            </a:r>
            <a:r>
              <a:rPr lang="ru-RU" sz="2900" dirty="0" smtClean="0"/>
              <a:t>273-ФЗ. </a:t>
            </a:r>
            <a:endParaRPr lang="ru-RU" sz="2900" dirty="0"/>
          </a:p>
          <a:p>
            <a:r>
              <a:rPr lang="ru-RU" sz="2900" dirty="0" smtClean="0"/>
              <a:t>Федеральный закон </a:t>
            </a:r>
            <a:r>
              <a:rPr lang="ru-RU" sz="2900" dirty="0"/>
              <a:t>«О внесении изменений в Федеральный закон «Об образовании в Российской Федерации» по вопросам воспитания обучающихся» от 31 июля 2020 года № </a:t>
            </a:r>
            <a:r>
              <a:rPr lang="ru-RU" sz="2900" dirty="0" smtClean="0"/>
              <a:t>304-ФЗ.</a:t>
            </a:r>
          </a:p>
          <a:p>
            <a:r>
              <a:rPr lang="ru-RU" sz="2900" dirty="0" smtClean="0"/>
              <a:t>Стратегия </a:t>
            </a:r>
            <a:r>
              <a:rPr lang="ru-RU" sz="2900" dirty="0"/>
              <a:t>развития воспитания в Российской Федерации на период до 2025 года, утвержденной Распоряжением Правительства </a:t>
            </a:r>
            <a:r>
              <a:rPr lang="ru-RU" sz="2900" dirty="0" smtClean="0"/>
              <a:t>РФ </a:t>
            </a:r>
            <a:r>
              <a:rPr lang="ru-RU" sz="2900" dirty="0"/>
              <a:t>от 29 мая 2015 года № </a:t>
            </a:r>
            <a:r>
              <a:rPr lang="ru-RU" sz="2900" dirty="0" smtClean="0"/>
              <a:t>996-р.</a:t>
            </a:r>
          </a:p>
          <a:p>
            <a:r>
              <a:rPr lang="ru-RU" sz="2900" dirty="0" smtClean="0"/>
              <a:t>Федеральный государственный образовательный </a:t>
            </a:r>
            <a:r>
              <a:rPr lang="ru-RU" sz="2900" dirty="0"/>
              <a:t>стандарта дошкольного образования, </a:t>
            </a:r>
            <a:r>
              <a:rPr lang="ru-RU" sz="2900" dirty="0" smtClean="0"/>
              <a:t>утвержденный </a:t>
            </a:r>
            <a:r>
              <a:rPr lang="ru-RU" sz="2900" dirty="0"/>
              <a:t>Приказом </a:t>
            </a:r>
            <a:r>
              <a:rPr lang="ru-RU" sz="2900" dirty="0" err="1"/>
              <a:t>Минобрнауки</a:t>
            </a:r>
            <a:r>
              <a:rPr lang="ru-RU" sz="2900" dirty="0"/>
              <a:t> </a:t>
            </a:r>
            <a:r>
              <a:rPr lang="ru-RU" sz="2900" dirty="0" smtClean="0"/>
              <a:t>РФ от </a:t>
            </a:r>
            <a:r>
              <a:rPr lang="ru-RU" sz="2900" dirty="0"/>
              <a:t>17 октября 2013года №1155. 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67312" y="1614648"/>
            <a:ext cx="4169546" cy="3818508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</a:pPr>
            <a:r>
              <a:rPr lang="ru-RU" i="1" dirty="0" smtClean="0"/>
              <a:t>Воспитание </a:t>
            </a:r>
            <a:r>
              <a:rPr lang="ru-RU" i="1" dirty="0"/>
              <a:t>обучающихся при освоении ими основных образовательных программ в организациях, осуществляющих образовательную деятельность, осуществляется на основе включаемых в образовательную программу рабочей программы воспитания и календарного плана воспитательной работы, разрабатываемых и утверждаемых такими организациями </a:t>
            </a:r>
            <a:r>
              <a:rPr lang="ru-RU" i="1" dirty="0" smtClean="0"/>
              <a:t>самостоятельно.</a:t>
            </a:r>
          </a:p>
          <a:p>
            <a:pPr>
              <a:lnSpc>
                <a:spcPct val="120000"/>
              </a:lnSpc>
            </a:pPr>
            <a:endParaRPr lang="ru-RU" i="1" dirty="0" smtClean="0"/>
          </a:p>
          <a:p>
            <a:pPr>
              <a:lnSpc>
                <a:spcPct val="120000"/>
              </a:lnSpc>
            </a:pPr>
            <a:r>
              <a:rPr lang="ru-RU" i="1" dirty="0" smtClean="0"/>
              <a:t>Воспитание детей рассматривается как стратегический общенациональный приоритет, требующий консолидации усилий различных </a:t>
            </a:r>
            <a:r>
              <a:rPr lang="ru-RU" i="1" dirty="0"/>
              <a:t>институтов гражданского общества и ведомств на </a:t>
            </a:r>
            <a:r>
              <a:rPr lang="ru-RU" i="1" dirty="0" smtClean="0"/>
              <a:t>федеральном, региональном </a:t>
            </a:r>
            <a:r>
              <a:rPr lang="ru-RU" i="1" dirty="0"/>
              <a:t>и муниципальном уровнях.</a:t>
            </a:r>
          </a:p>
        </p:txBody>
      </p:sp>
    </p:spTree>
    <p:extLst>
      <p:ext uri="{BB962C8B-B14F-4D97-AF65-F5344CB8AC3E}">
        <p14:creationId xmlns:p14="http://schemas.microsoft.com/office/powerpoint/2010/main" val="363362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Downloads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40" y="5286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1254"/>
            <a:ext cx="8836152" cy="56921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n w="1905">
                  <a:solidFill>
                    <a:schemeClr val="bg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ОБРАЗОВАНИЕ = ОБУЧЕНИЕ + ВОСПИТАНИЕ</a:t>
            </a:r>
            <a:endParaRPr lang="ru-RU" sz="2400" b="1" dirty="0">
              <a:ln w="1905">
                <a:solidFill>
                  <a:schemeClr val="bg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065966" y="1081967"/>
            <a:ext cx="4714044" cy="3836263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r>
              <a:rPr lang="ru-RU" sz="2900" dirty="0"/>
              <a:t>Воспитание – деятельность, направленная на развитие личности, создание условий для самоопределения и социализации обучающихся на основе социокультурных, духовно-нравственных ценностей и принятых в российском обществе правил и норм поведения в интересах человека, семьи, общества и государства, формирование у обучающихся чувства патриотизма, гражданственности, уважения к памяти защитников Отечества и подвигам Героев Отечества, закону и правопорядку, человеку труда и старшему поколению, взаимного уважения, бережного отношения к культурному наследию и традициям многонационального народа Российской Федерации, природе и окружающей </a:t>
            </a:r>
            <a:r>
              <a:rPr lang="ru-RU" sz="2900" dirty="0" smtClean="0"/>
              <a:t>среде.</a:t>
            </a:r>
            <a:endParaRPr lang="ru-RU" dirty="0"/>
          </a:p>
        </p:txBody>
      </p:sp>
      <p:sp>
        <p:nvSpPr>
          <p:cNvPr id="7" name="Объект 2"/>
          <p:cNvSpPr>
            <a:spLocks noGrp="1"/>
          </p:cNvSpPr>
          <p:nvPr>
            <p:ph sz="half" idx="1"/>
          </p:nvPr>
        </p:nvSpPr>
        <p:spPr>
          <a:xfrm>
            <a:off x="86244" y="1083442"/>
            <a:ext cx="3855441" cy="383626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ru-RU" sz="1600" dirty="0" smtClean="0"/>
              <a:t>Обучение </a:t>
            </a:r>
            <a:r>
              <a:rPr lang="ru-RU" sz="1600" dirty="0"/>
              <a:t>- целенаправленный процесс организации деятельности обучающихся по овладению знаниями, умениями, навыками и компетенцией, приобретению опыта деятельности, развитию способностей, приобретению опыта применения знаний в повседневной жизни и формированию у обучающихся мотивации получения образования в течение всей жизни.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824270" y="4525005"/>
            <a:ext cx="68627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340068"/>
                </a:solidFill>
                <a:latin typeface="Arial Black" panose="020B0A04020102020204" pitchFamily="34" charset="0"/>
              </a:rPr>
              <a:t>Федеральный закон </a:t>
            </a:r>
            <a:r>
              <a:rPr lang="ru-RU" dirty="0" smtClean="0">
                <a:solidFill>
                  <a:srgbClr val="340068"/>
                </a:solidFill>
                <a:latin typeface="Arial Black" panose="020B0A04020102020204" pitchFamily="34" charset="0"/>
              </a:rPr>
              <a:t>«Об образовании в Российской Федерации»</a:t>
            </a:r>
            <a:endParaRPr lang="ru-RU" dirty="0">
              <a:solidFill>
                <a:srgbClr val="340068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76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Downloads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40" y="-3592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1254"/>
            <a:ext cx="8836152" cy="56921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n w="1905">
                  <a:solidFill>
                    <a:schemeClr val="bg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СТРОИТЬ В ДОО ВОСПИТАТЕЛЬНУЮ ДЕЯТЕЛЬНОСТЬ?</a:t>
            </a:r>
            <a:endParaRPr lang="ru-RU" sz="2400" b="1" dirty="0">
              <a:ln w="1905">
                <a:solidFill>
                  <a:schemeClr val="bg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59472774"/>
              </p:ext>
            </p:extLst>
          </p:nvPr>
        </p:nvGraphicFramePr>
        <p:xfrm>
          <a:off x="301625" y="1028700"/>
          <a:ext cx="4038600" cy="3511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731360" y="984311"/>
            <a:ext cx="4269640" cy="3889529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Программа </a:t>
            </a:r>
            <a:r>
              <a:rPr lang="ru-RU" sz="1600" dirty="0"/>
              <a:t>воспитания является компонентом основной общеобразовательной программы дошкольного </a:t>
            </a:r>
            <a:r>
              <a:rPr lang="ru-RU" sz="1600" dirty="0" smtClean="0"/>
              <a:t>образования дошкольной образовательной организации</a:t>
            </a:r>
            <a:endParaRPr lang="ru-RU" sz="1600" dirty="0"/>
          </a:p>
        </p:txBody>
      </p:sp>
      <p:sp>
        <p:nvSpPr>
          <p:cNvPr id="8" name="Прямоугольник 7"/>
          <p:cNvSpPr/>
          <p:nvPr/>
        </p:nvSpPr>
        <p:spPr>
          <a:xfrm rot="21370925">
            <a:off x="15370" y="2616112"/>
            <a:ext cx="4709944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410082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ОБРАЗОВАТЕЛЬНАЯ ПРОГРАММА</a:t>
            </a:r>
            <a:endParaRPr lang="ru-RU" sz="1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410082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284313827"/>
              </p:ext>
            </p:extLst>
          </p:nvPr>
        </p:nvGraphicFramePr>
        <p:xfrm>
          <a:off x="5495278" y="2308194"/>
          <a:ext cx="3518515" cy="2835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87797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Downloads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40" y="5286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275208" y="1660124"/>
            <a:ext cx="3613211" cy="287987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Примерная программа воспитания одобрена </a:t>
            </a:r>
            <a:r>
              <a:rPr lang="ru-RU" sz="2000" dirty="0"/>
              <a:t>решением федерального учебно-методического объединения по общему образованию </a:t>
            </a:r>
            <a:r>
              <a:rPr lang="ru-RU" sz="2000" dirty="0" smtClean="0"/>
              <a:t> 01.07.2021. Протокол </a:t>
            </a:r>
            <a:r>
              <a:rPr lang="ru-RU" sz="2000" dirty="0"/>
              <a:t>№</a:t>
            </a:r>
            <a:r>
              <a:rPr lang="ru-RU" sz="2000" dirty="0" smtClean="0"/>
              <a:t>2/21. </a:t>
            </a:r>
            <a:endParaRPr lang="ru-RU" sz="2000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363237" y="1703403"/>
            <a:ext cx="4038600" cy="35112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https://fgosreestr.ru/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893020" y="3506681"/>
            <a:ext cx="3356994" cy="1233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40132"/>
            <a:ext cx="8836152" cy="56921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n w="1905">
                  <a:solidFill>
                    <a:schemeClr val="bg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РАБОЧАЯ ПРОГРАММА ВОСПИТАНИЯ</a:t>
            </a:r>
            <a:endParaRPr lang="ru-RU" sz="2800" b="1" dirty="0">
              <a:ln w="1905">
                <a:solidFill>
                  <a:schemeClr val="bg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808537" y="2432497"/>
            <a:ext cx="5148000" cy="824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455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Downloads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40" y="5286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328477" y="1660124"/>
            <a:ext cx="2601154" cy="18998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rgbClr val="410082"/>
                </a:solidFill>
              </a:rPr>
              <a:t>БАЗОВЫЕ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410082"/>
                </a:solidFill>
              </a:rPr>
              <a:t>ДУХОВНО-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410082"/>
                </a:solidFill>
              </a:rPr>
              <a:t>НРАВСТВЕННЫЕ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410082"/>
                </a:solidFill>
              </a:rPr>
              <a:t>ЦЕННОСТИ</a:t>
            </a:r>
            <a:endParaRPr lang="ru-RU" sz="2000" dirty="0">
              <a:solidFill>
                <a:srgbClr val="410082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0718" y="411156"/>
            <a:ext cx="8525434" cy="569214"/>
          </a:xfrm>
        </p:spPr>
        <p:txBody>
          <a:bodyPr>
            <a:noAutofit/>
          </a:bodyPr>
          <a:lstStyle/>
          <a:p>
            <a:pPr algn="l"/>
            <a:r>
              <a:rPr lang="ru-RU" sz="2800" b="1" dirty="0">
                <a:ln w="1905">
                  <a:solidFill>
                    <a:schemeClr val="bg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Целевые </a:t>
            </a:r>
            <a:r>
              <a:rPr lang="ru-RU" sz="2800" b="1" dirty="0" smtClean="0">
                <a:ln w="1905">
                  <a:solidFill>
                    <a:schemeClr val="bg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ориентиры                    Ценности            </a:t>
            </a:r>
            <a:endParaRPr lang="ru-RU" sz="2800" b="1" dirty="0">
              <a:ln w="1905">
                <a:solidFill>
                  <a:schemeClr val="bg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Двойная стрелка влево/вправо 2"/>
          <p:cNvSpPr/>
          <p:nvPr/>
        </p:nvSpPr>
        <p:spPr>
          <a:xfrm>
            <a:off x="4489658" y="574831"/>
            <a:ext cx="1500310" cy="350668"/>
          </a:xfrm>
          <a:prstGeom prst="leftRightArrow">
            <a:avLst/>
          </a:prstGeom>
          <a:solidFill>
            <a:srgbClr val="F9E77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67119993"/>
              </p:ext>
            </p:extLst>
          </p:nvPr>
        </p:nvGraphicFramePr>
        <p:xfrm>
          <a:off x="2769832" y="1286160"/>
          <a:ext cx="6069368" cy="350941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034684"/>
                <a:gridCol w="3034684"/>
              </a:tblGrid>
              <a:tr h="46275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Ценность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Направление</a:t>
                      </a:r>
                      <a:r>
                        <a:rPr lang="ru-RU" sz="1400" baseline="0" dirty="0" smtClean="0"/>
                        <a:t> воспитания</a:t>
                      </a:r>
                      <a:endParaRPr lang="ru-RU" sz="1400" dirty="0" smtClean="0"/>
                    </a:p>
                    <a:p>
                      <a:endParaRPr lang="ru-RU" sz="1400" b="1" dirty="0"/>
                    </a:p>
                  </a:txBody>
                  <a:tcPr/>
                </a:tc>
              </a:tr>
              <a:tr h="459488">
                <a:tc>
                  <a:txBody>
                    <a:bodyPr/>
                    <a:lstStyle/>
                    <a:p>
                      <a:r>
                        <a:rPr kumimoji="0" lang="ru-RU" sz="1400" u="none" strike="noStrike" kern="1200" baseline="0" dirty="0" smtClean="0"/>
                        <a:t>Родина </a:t>
                      </a:r>
                      <a:r>
                        <a:rPr kumimoji="0" lang="ru-RU" sz="1400" u="none" strike="noStrike" kern="1200" baseline="0" dirty="0" smtClean="0"/>
                        <a:t>и </a:t>
                      </a:r>
                      <a:r>
                        <a:rPr kumimoji="0" lang="ru-RU" sz="1400" u="none" strike="noStrike" kern="1200" baseline="0" dirty="0" smtClean="0"/>
                        <a:t>природа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u="none" strike="noStrike" kern="1200" baseline="0" dirty="0" smtClean="0"/>
                        <a:t>Патриотическое </a:t>
                      </a:r>
                      <a:r>
                        <a:rPr kumimoji="0" lang="ru-RU" sz="1400" u="none" strike="noStrike" kern="1200" baseline="0" dirty="0" smtClean="0"/>
                        <a:t>направление</a:t>
                      </a:r>
                      <a:endParaRPr lang="ru-RU" sz="1400" b="0" dirty="0"/>
                    </a:p>
                  </a:txBody>
                  <a:tcPr/>
                </a:tc>
              </a:tr>
              <a:tr h="592428">
                <a:tc>
                  <a:txBody>
                    <a:bodyPr/>
                    <a:lstStyle/>
                    <a:p>
                      <a:r>
                        <a:rPr kumimoji="0" lang="ru-RU" sz="1400" u="none" strike="noStrike" kern="1200" baseline="0" dirty="0" smtClean="0"/>
                        <a:t>Человек, семья, дружба, сотрудничество 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u="none" strike="noStrike" kern="1200" baseline="0" dirty="0" smtClean="0"/>
                        <a:t>Социальное направление</a:t>
                      </a:r>
                      <a:endParaRPr lang="ru-RU" sz="1400" b="0" dirty="0"/>
                    </a:p>
                  </a:txBody>
                  <a:tcPr/>
                </a:tc>
              </a:tr>
              <a:tr h="44144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Знание 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u="none" strike="noStrike" kern="1200" baseline="0" dirty="0" smtClean="0"/>
                        <a:t>Познавательное направление</a:t>
                      </a:r>
                      <a:endParaRPr lang="ru-RU" sz="1400" b="0" dirty="0"/>
                    </a:p>
                  </a:txBody>
                  <a:tcPr/>
                </a:tc>
              </a:tr>
              <a:tr h="61499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Здоровье 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u="none" strike="noStrike" kern="1200" baseline="0" dirty="0" smtClean="0"/>
                        <a:t>Физическое и оздоровительное направление</a:t>
                      </a:r>
                      <a:endParaRPr lang="ru-RU" sz="1400" b="0" dirty="0"/>
                    </a:p>
                  </a:txBody>
                  <a:tcPr/>
                </a:tc>
              </a:tr>
              <a:tr h="44144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Труд 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u="none" strike="noStrike" kern="1200" baseline="0" dirty="0" smtClean="0"/>
                        <a:t>Трудовое направление</a:t>
                      </a:r>
                      <a:endParaRPr lang="ru-RU" sz="1400" b="0" dirty="0"/>
                    </a:p>
                  </a:txBody>
                  <a:tcPr/>
                </a:tc>
              </a:tr>
              <a:tr h="44144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Культура и красота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Этико-эстетическое направление</a:t>
                      </a:r>
                      <a:endParaRPr lang="ru-RU" sz="14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513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E:\Downloads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40" y="5286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39725"/>
            <a:ext cx="8836025" cy="569913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n w="1905">
                  <a:solidFill>
                    <a:schemeClr val="bg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РАБОЧАЯ ПРОГРАММА ВОСПИТАНИЯ</a:t>
            </a:r>
            <a:endParaRPr lang="ru-RU" sz="2800" b="1" dirty="0">
              <a:ln w="1905">
                <a:solidFill>
                  <a:schemeClr val="bg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290926250"/>
              </p:ext>
            </p:extLst>
          </p:nvPr>
        </p:nvGraphicFramePr>
        <p:xfrm>
          <a:off x="1026850" y="1198484"/>
          <a:ext cx="5418338" cy="3112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Выноска 1 6"/>
          <p:cNvSpPr/>
          <p:nvPr/>
        </p:nvSpPr>
        <p:spPr>
          <a:xfrm>
            <a:off x="6445188" y="1180730"/>
            <a:ext cx="1873189" cy="603682"/>
          </a:xfrm>
          <a:prstGeom prst="borderCallout1">
            <a:avLst>
              <a:gd name="adj1" fmla="val 49614"/>
              <a:gd name="adj2" fmla="val 1000"/>
              <a:gd name="adj3" fmla="val 112500"/>
              <a:gd name="adj4" fmla="val -383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Обязательная часть</a:t>
            </a:r>
            <a:endParaRPr lang="ru-RU" sz="1200" dirty="0"/>
          </a:p>
        </p:txBody>
      </p:sp>
      <p:sp>
        <p:nvSpPr>
          <p:cNvPr id="12" name="Выноска 1 11"/>
          <p:cNvSpPr/>
          <p:nvPr/>
        </p:nvSpPr>
        <p:spPr>
          <a:xfrm>
            <a:off x="6445188" y="1936812"/>
            <a:ext cx="1873189" cy="719092"/>
          </a:xfrm>
          <a:prstGeom prst="borderCallout1">
            <a:avLst>
              <a:gd name="adj1" fmla="val 49614"/>
              <a:gd name="adj2" fmla="val 1000"/>
              <a:gd name="adj3" fmla="val -9722"/>
              <a:gd name="adj4" fmla="val -373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Ч</a:t>
            </a:r>
            <a:r>
              <a:rPr lang="ru-RU" sz="1200" dirty="0" smtClean="0"/>
              <a:t>асть</a:t>
            </a:r>
            <a:r>
              <a:rPr lang="ru-RU" sz="1200" dirty="0"/>
              <a:t>, формируемая участниками образовательных отношений</a:t>
            </a:r>
          </a:p>
        </p:txBody>
      </p:sp>
      <p:sp>
        <p:nvSpPr>
          <p:cNvPr id="13" name="Выноска 1 12"/>
          <p:cNvSpPr/>
          <p:nvPr/>
        </p:nvSpPr>
        <p:spPr>
          <a:xfrm>
            <a:off x="6952695" y="2815701"/>
            <a:ext cx="1873189" cy="603682"/>
          </a:xfrm>
          <a:prstGeom prst="borderCallout1">
            <a:avLst>
              <a:gd name="adj1" fmla="val 49614"/>
              <a:gd name="adj2" fmla="val 1000"/>
              <a:gd name="adj3" fmla="val -11029"/>
              <a:gd name="adj4" fmla="val -345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Обязательная часть</a:t>
            </a:r>
            <a:endParaRPr lang="ru-RU" sz="1200" dirty="0"/>
          </a:p>
        </p:txBody>
      </p:sp>
      <p:sp>
        <p:nvSpPr>
          <p:cNvPr id="14" name="Выноска 1 13"/>
          <p:cNvSpPr/>
          <p:nvPr/>
        </p:nvSpPr>
        <p:spPr>
          <a:xfrm>
            <a:off x="6952694" y="3536272"/>
            <a:ext cx="1873189" cy="719092"/>
          </a:xfrm>
          <a:prstGeom prst="borderCallout1">
            <a:avLst>
              <a:gd name="adj1" fmla="val 49614"/>
              <a:gd name="adj2" fmla="val 1000"/>
              <a:gd name="adj3" fmla="val -117129"/>
              <a:gd name="adj4" fmla="val -368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Ч</a:t>
            </a:r>
            <a:r>
              <a:rPr lang="ru-RU" sz="1200" dirty="0" smtClean="0"/>
              <a:t>асть</a:t>
            </a:r>
            <a:r>
              <a:rPr lang="ru-RU" sz="1200" dirty="0"/>
              <a:t>, формируемая участниками образовательных отношений</a:t>
            </a:r>
          </a:p>
        </p:txBody>
      </p:sp>
      <p:sp>
        <p:nvSpPr>
          <p:cNvPr id="15" name="Выноска 1 14"/>
          <p:cNvSpPr/>
          <p:nvPr/>
        </p:nvSpPr>
        <p:spPr>
          <a:xfrm>
            <a:off x="4571999" y="4255364"/>
            <a:ext cx="1873189" cy="719092"/>
          </a:xfrm>
          <a:prstGeom prst="borderCallout1">
            <a:avLst>
              <a:gd name="adj1" fmla="val -3472"/>
              <a:gd name="adj2" fmla="val 33701"/>
              <a:gd name="adj3" fmla="val -36882"/>
              <a:gd name="adj4" fmla="val -255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Ч</a:t>
            </a:r>
            <a:r>
              <a:rPr lang="ru-RU" sz="1200" dirty="0" smtClean="0"/>
              <a:t>асть</a:t>
            </a:r>
            <a:r>
              <a:rPr lang="ru-RU" sz="1200" dirty="0"/>
              <a:t>, формируемая участниками образовательных отношений</a:t>
            </a:r>
          </a:p>
        </p:txBody>
      </p:sp>
      <p:sp>
        <p:nvSpPr>
          <p:cNvPr id="16" name="Выноска 1 15"/>
          <p:cNvSpPr/>
          <p:nvPr/>
        </p:nvSpPr>
        <p:spPr>
          <a:xfrm>
            <a:off x="2592280" y="4313069"/>
            <a:ext cx="1627573" cy="603682"/>
          </a:xfrm>
          <a:prstGeom prst="borderCallout1">
            <a:avLst>
              <a:gd name="adj1" fmla="val -4798"/>
              <a:gd name="adj2" fmla="val 48393"/>
              <a:gd name="adj3" fmla="val -49264"/>
              <a:gd name="adj4" fmla="val 934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Обязательная часть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83382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E:\Downloads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40" y="5286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n w="1905">
                  <a:solidFill>
                    <a:schemeClr val="bg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РАБОЧАЯ ПРОГРАММА ВОСПИТАНИЯ</a:t>
            </a:r>
            <a:endParaRPr lang="ru-RU" sz="2800" b="1" dirty="0">
              <a:ln w="1905">
                <a:solidFill>
                  <a:schemeClr val="bg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55990" y="1757778"/>
            <a:ext cx="4225772" cy="45753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/>
              <a:t>В</a:t>
            </a:r>
            <a:r>
              <a:rPr lang="ru-RU" sz="1600" dirty="0" smtClean="0"/>
              <a:t>оспитательные задачи реализуются </a:t>
            </a:r>
            <a:r>
              <a:rPr lang="ru-RU" sz="1600" dirty="0"/>
              <a:t>в рамках образовательных </a:t>
            </a:r>
            <a:r>
              <a:rPr lang="ru-RU" sz="1600" dirty="0" smtClean="0"/>
              <a:t>областей:</a:t>
            </a:r>
          </a:p>
          <a:p>
            <a:r>
              <a:rPr lang="ru-RU" sz="1600" dirty="0" smtClean="0"/>
              <a:t>социально-коммуникативное развитие;</a:t>
            </a:r>
          </a:p>
          <a:p>
            <a:r>
              <a:rPr lang="ru-RU" sz="1600" dirty="0" smtClean="0"/>
              <a:t>Познавательное развитие;</a:t>
            </a:r>
          </a:p>
          <a:p>
            <a:r>
              <a:rPr lang="ru-RU" sz="1600" dirty="0" smtClean="0"/>
              <a:t>Речевое развитие;</a:t>
            </a:r>
          </a:p>
          <a:p>
            <a:r>
              <a:rPr lang="ru-RU" sz="1600" dirty="0"/>
              <a:t>Х</a:t>
            </a:r>
            <a:r>
              <a:rPr lang="ru-RU" sz="1600" dirty="0" smtClean="0"/>
              <a:t>удожественно-эстетическое развитие;</a:t>
            </a:r>
          </a:p>
          <a:p>
            <a:r>
              <a:rPr lang="ru-RU" sz="1600" dirty="0"/>
              <a:t>Ф</a:t>
            </a:r>
            <a:r>
              <a:rPr lang="ru-RU" sz="1600" dirty="0" smtClean="0"/>
              <a:t>изическое развитие</a:t>
            </a:r>
            <a:endParaRPr lang="ru-RU" sz="1600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204187" y="879651"/>
            <a:ext cx="4365374" cy="35900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dirty="0" smtClean="0"/>
              <a:t>Цель </a:t>
            </a:r>
            <a:r>
              <a:rPr lang="ru-RU" sz="1400" dirty="0"/>
              <a:t>воспитания в ДОО – личностное развитие дошкольников и создание условий для их позитивной социализации на основе базовых ценностей российского общества через:</a:t>
            </a:r>
          </a:p>
          <a:p>
            <a:r>
              <a:rPr lang="ru-RU" sz="1400" dirty="0" smtClean="0"/>
              <a:t>формирование </a:t>
            </a:r>
            <a:r>
              <a:rPr lang="ru-RU" sz="1400" dirty="0"/>
              <a:t>ценностного отношения к окружающему миру, другим людям, себе;</a:t>
            </a:r>
          </a:p>
          <a:p>
            <a:r>
              <a:rPr lang="ru-RU" sz="1400" dirty="0" smtClean="0"/>
              <a:t>овладение </a:t>
            </a:r>
            <a:r>
              <a:rPr lang="ru-RU" sz="1400" dirty="0"/>
              <a:t>первичными представлениями о базовых ценностях, а также выработанных обществом нормах и правилах поведения;</a:t>
            </a:r>
          </a:p>
          <a:p>
            <a:r>
              <a:rPr lang="ru-RU" sz="1400" dirty="0" smtClean="0"/>
              <a:t>приобретение </a:t>
            </a:r>
            <a:r>
              <a:rPr lang="ru-RU" sz="1400" dirty="0"/>
              <a:t>первичного опыта деятельности и поведения в соответствии с базовыми национальными ценностями, нормами и правилами, принятыми в обществе.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49732" y="4456590"/>
            <a:ext cx="43027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Воспитательные задачи реализуются </a:t>
            </a:r>
          </a:p>
          <a:p>
            <a:pPr algn="ctr"/>
            <a:r>
              <a:rPr lang="ru-RU" dirty="0" smtClean="0"/>
              <a:t>в сформированном в ДОО укладе через события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319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355</TotalTime>
  <Words>1015</Words>
  <Application>Microsoft Office PowerPoint</Application>
  <PresentationFormat>Экран (16:9)</PresentationFormat>
  <Paragraphs>148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Arial Black</vt:lpstr>
      <vt:lpstr>Wingdings</vt:lpstr>
      <vt:lpstr>Wingdings 2</vt:lpstr>
      <vt:lpstr>Georgia</vt:lpstr>
      <vt:lpstr>Nunito</vt:lpstr>
      <vt:lpstr>Официальная</vt:lpstr>
      <vt:lpstr>Презентация PowerPoint</vt:lpstr>
      <vt:lpstr>Иванушкина Валентина Михайловна старший преподаватель  кафедры дошкольного и начального образования  ГБУ ДПО РМ «Центр непрерывного повышения профессионального мастерства педагогических работников – «Педагог 13.ру»</vt:lpstr>
      <vt:lpstr>Нормативно-правовая основа организации воспитательной деятельности в ДОО</vt:lpstr>
      <vt:lpstr>ОБРАЗОВАНИЕ = ОБУЧЕНИЕ + ВОСПИТАНИЕ</vt:lpstr>
      <vt:lpstr>КАК СТРОИТЬ В ДОО ВОСПИТАТЕЛЬНУЮ ДЕЯТЕЛЬНОСТЬ?</vt:lpstr>
      <vt:lpstr>РАБОЧАЯ ПРОГРАММА ВОСПИТАНИЯ</vt:lpstr>
      <vt:lpstr>Целевые ориентиры                    Ценности            </vt:lpstr>
      <vt:lpstr>РАБОЧАЯ ПРОГРАММА ВОСПИТАНИЯ</vt:lpstr>
      <vt:lpstr>РАБОЧАЯ ПРОГРАММА ВОСПИТАНИЯ</vt:lpstr>
      <vt:lpstr>УКЛАД ДОО</vt:lpstr>
      <vt:lpstr>ПРОЕКТИРОВАНИЕ УКЛАДА ДОО</vt:lpstr>
      <vt:lpstr>ВОСПИТАТЕЛЬНОЕ СОБЫТИЕ</vt:lpstr>
      <vt:lpstr>СИСТЕМА ВОСПИТАТЕЛЬНОЙ ДЕЯТЕЛЬНОСТИ</vt:lpstr>
      <vt:lpstr>ДОКУМЕНТАЦИЯ ПЕДАГОГОВ</vt:lpstr>
      <vt:lpstr>ВОСПИТАНИЕ И ОБУЧЕНИЕ – ЕДИНАЯ СИСТЕМА ОБРАЗОВАНИЯ ДЕТЕЙ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учреждение дополнительного профессионального образования Республики Мордовия  “Центр непрерывного повышения профессионального мастерства педагогических работников - “Педагог 13.РУ”</dc:title>
  <dc:creator/>
  <cp:lastModifiedBy>Валентина</cp:lastModifiedBy>
  <cp:revision>40</cp:revision>
  <dcterms:created xsi:type="dcterms:W3CDTF">1601-01-01T00:00:00Z</dcterms:created>
  <dcterms:modified xsi:type="dcterms:W3CDTF">2021-09-14T08:54:53Z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