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6B1DA-C209-4F3B-B200-A60EFEDFAB3E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5C5B11B-0B1E-4FFE-B968-5C51331619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852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6B1DA-C209-4F3B-B200-A60EFEDFAB3E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5C5B11B-0B1E-4FFE-B968-5C51331619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862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6B1DA-C209-4F3B-B200-A60EFEDFAB3E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5C5B11B-0B1E-4FFE-B968-5C513316190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6734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6B1DA-C209-4F3B-B200-A60EFEDFAB3E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5C5B11B-0B1E-4FFE-B968-5C51331619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759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6B1DA-C209-4F3B-B200-A60EFEDFAB3E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5C5B11B-0B1E-4FFE-B968-5C513316190F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33561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6B1DA-C209-4F3B-B200-A60EFEDFAB3E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5C5B11B-0B1E-4FFE-B968-5C51331619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0509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6B1DA-C209-4F3B-B200-A60EFEDFAB3E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5B11B-0B1E-4FFE-B968-5C51331619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169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6B1DA-C209-4F3B-B200-A60EFEDFAB3E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5B11B-0B1E-4FFE-B968-5C51331619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429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6B1DA-C209-4F3B-B200-A60EFEDFAB3E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5B11B-0B1E-4FFE-B968-5C51331619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909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6B1DA-C209-4F3B-B200-A60EFEDFAB3E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5C5B11B-0B1E-4FFE-B968-5C51331619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517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6B1DA-C209-4F3B-B200-A60EFEDFAB3E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5C5B11B-0B1E-4FFE-B968-5C51331619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654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6B1DA-C209-4F3B-B200-A60EFEDFAB3E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5C5B11B-0B1E-4FFE-B968-5C51331619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925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6B1DA-C209-4F3B-B200-A60EFEDFAB3E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5B11B-0B1E-4FFE-B968-5C51331619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675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6B1DA-C209-4F3B-B200-A60EFEDFAB3E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5B11B-0B1E-4FFE-B968-5C51331619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907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6B1DA-C209-4F3B-B200-A60EFEDFAB3E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5B11B-0B1E-4FFE-B968-5C51331619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944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6B1DA-C209-4F3B-B200-A60EFEDFAB3E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5C5B11B-0B1E-4FFE-B968-5C51331619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90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6B1DA-C209-4F3B-B200-A60EFEDFAB3E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5C5B11B-0B1E-4FFE-B968-5C51331619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357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  <p:sldLayoutId id="21474837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EC82B5-3B39-4A4D-A7ED-EC18275DBF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2768" y="292608"/>
            <a:ext cx="10113264" cy="49560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dirty="0"/>
              <a:t>Брифинг-площадка</a:t>
            </a:r>
            <a:br>
              <a:rPr lang="ru-RU" sz="4800" dirty="0"/>
            </a:br>
            <a:br>
              <a:rPr lang="ru-RU" dirty="0"/>
            </a:br>
            <a:r>
              <a:rPr lang="ru-RU" sz="6000" dirty="0"/>
              <a:t> «</a:t>
            </a:r>
            <a:r>
              <a:rPr lang="ru-RU" sz="6000" b="1" dirty="0"/>
              <a:t>Медиация как инструмент профилактики асоциального поведения обучающихся</a:t>
            </a:r>
            <a:r>
              <a:rPr lang="ru-RU" sz="6000" dirty="0"/>
              <a:t>»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B1F602-ABAF-4B28-AFEE-60F44E19A46F}"/>
              </a:ext>
            </a:extLst>
          </p:cNvPr>
          <p:cNvSpPr txBox="1"/>
          <p:nvPr/>
        </p:nvSpPr>
        <p:spPr>
          <a:xfrm>
            <a:off x="9646920" y="5971032"/>
            <a:ext cx="2221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29.11.2024</a:t>
            </a:r>
          </a:p>
        </p:txBody>
      </p:sp>
    </p:spTree>
    <p:extLst>
      <p:ext uri="{BB962C8B-B14F-4D97-AF65-F5344CB8AC3E}">
        <p14:creationId xmlns:p14="http://schemas.microsoft.com/office/powerpoint/2010/main" val="29058178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35</TotalTime>
  <Words>14</Words>
  <Application>Microsoft Office PowerPoint</Application>
  <PresentationFormat>Широкоэкранный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Легкий дым</vt:lpstr>
      <vt:lpstr>Брифинг-площадка   «Медиация как инструмент профилактики асоциального поведения обучающихся»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Брифинг-площадка   «Медиация как инструмент профилактики асоциального поведения обучающихся»</dc:title>
  <dc:creator>Пользователь</dc:creator>
  <cp:lastModifiedBy>Пользователь</cp:lastModifiedBy>
  <cp:revision>3</cp:revision>
  <dcterms:created xsi:type="dcterms:W3CDTF">2024-11-28T11:35:40Z</dcterms:created>
  <dcterms:modified xsi:type="dcterms:W3CDTF">2024-11-28T12:25:31Z</dcterms:modified>
</cp:coreProperties>
</file>