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53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6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0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0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2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6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2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7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3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1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3D1B-BE34-421B-B4FC-73B74BA52218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CA02B-89A2-419F-A17C-FA87E3F37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heckq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6700" y="22145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доступа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массового пребывания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людей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454" y="5927919"/>
            <a:ext cx="742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сотрудников, осуществляющих контроль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82211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529" y="836591"/>
            <a:ext cx="100793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наличии паспорта и одного из следующих документов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вакцинации от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 на бумажном носителе. Выдается медицинской организацией по окончании вакцинации. Действителен 12 месяцев.</a:t>
            </a:r>
          </a:p>
          <a:p>
            <a:pPr marL="800100" lvl="1" indent="-342900" algn="just" defTabSz="6238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Справки о перенесенном заболевании на бумажном носителе. Выдается медицинской организацией по окончании лечения.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Действительна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месяцев с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момента выздоровления. </a:t>
            </a:r>
          </a:p>
          <a:p>
            <a:pPr marL="800100" lvl="1" indent="-342900" algn="just" defTabSz="623888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-кода, подтверждающего вакцинацию против новой коронавирусной инфекции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 (действителен 12 месяцев) или перенесенное заболевание (действителен 6 месяцев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редъявляются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распечатанном виде или на экране мобильного телефона.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185" y="278693"/>
            <a:ext cx="6054350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 граждан на объекты массового посещения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529" y="4736545"/>
            <a:ext cx="8594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предъявлении гражданином документов на бумажном носителе без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кода</a:t>
            </a: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необходимо сверить данные из этого документа с данными паспорта гражданина. </a:t>
            </a:r>
            <a:endParaRPr lang="ru-RU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529" y="5507530"/>
            <a:ext cx="9618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предъявлении гражданином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-кодом необходимо проверить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 </a:t>
            </a: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одного из мобильных приложений и сверить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данные, полученные по этому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-коду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данными паспорта гражданина</a:t>
            </a:r>
            <a:r>
              <a:rPr lang="ru-RU" sz="1600" i="1" dirty="0" smtClean="0"/>
              <a:t>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19867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FB2AF307-1D01-42DF-BFA5-B92FDB48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88" y="928126"/>
            <a:ext cx="113121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Установка приложения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«Госуслуги. СТОП Коронавирус» на смартфоне контролера (служебном или личном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26" y="3375906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344687" y="1565817"/>
            <a:ext cx="5961519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смартфоне необходимо зайти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Маркет 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Apple Store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и в графе «Поиск»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«Стоп Коронавирус».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списке выбрать 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 СТОП Коронавирус». 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8E190C-7C11-405C-AA4E-1CA2B1847078}"/>
              </a:ext>
            </a:extLst>
          </p:cNvPr>
          <p:cNvSpPr/>
          <p:nvPr/>
        </p:nvSpPr>
        <p:spPr>
          <a:xfrm>
            <a:off x="7245831" y="1565817"/>
            <a:ext cx="450801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ерейти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страницу приложения и нажать кнопку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«Установить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6376117-8613-4CA8-B144-24A9335C3E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57" y="2970633"/>
            <a:ext cx="2045335" cy="269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A9A54C5-E713-47D6-ADE7-6C6DE45E48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13" y="2946195"/>
            <a:ext cx="1961512" cy="26997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97280" y="174662"/>
            <a:ext cx="939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мобильное приложение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Госуслуги. СТОП Коронавирус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8094" y="6229657"/>
            <a:ext cx="10531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доступа к приложению необходимо иметь учетную запись на портале </a:t>
            </a:r>
            <a:r>
              <a:rPr lang="ru-RU" alt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alt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5719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26" y="3375906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445646" y="596843"/>
            <a:ext cx="2482849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После установки открываем приложение кнопкой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«Открыть»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8E190C-7C11-405C-AA4E-1CA2B1847078}"/>
              </a:ext>
            </a:extLst>
          </p:cNvPr>
          <p:cNvSpPr/>
          <p:nvPr/>
        </p:nvSpPr>
        <p:spPr>
          <a:xfrm>
            <a:off x="2928495" y="596843"/>
            <a:ext cx="2895599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Далее авторизоваться через портал «Госуслуги», введя свой номер телефона, e-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СНИЛС, а также указать пароль от портала: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C5AE9C8-2F2F-447A-BE34-49CE2B13E1F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4158"/>
            <a:ext cx="2267606" cy="3385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A8D16E-1FBB-4DE8-82AB-647F825988B3}"/>
              </a:ext>
            </a:extLst>
          </p:cNvPr>
          <p:cNvPicPr/>
          <p:nvPr/>
        </p:nvPicPr>
        <p:blipFill rotWithShape="1">
          <a:blip r:embed="rId3"/>
          <a:srcRect t="5870" b="7306"/>
          <a:stretch/>
        </p:blipFill>
        <p:spPr bwMode="auto">
          <a:xfrm>
            <a:off x="3416299" y="2292888"/>
            <a:ext cx="1849383" cy="3376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A6FB57-FAC0-4576-A3D8-10CEF6539D94}"/>
              </a:ext>
            </a:extLst>
          </p:cNvPr>
          <p:cNvSpPr/>
          <p:nvPr/>
        </p:nvSpPr>
        <p:spPr>
          <a:xfrm>
            <a:off x="6095999" y="596843"/>
            <a:ext cx="2895599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После корректного ввода данных, приложение попросит придумать четырёхзначный код доступа к приложению:</a:t>
            </a:r>
          </a:p>
        </p:txBody>
      </p:sp>
      <p:pic>
        <p:nvPicPr>
          <p:cNvPr id="16" name="Рисунок 15" descr="C:\Users\Никита Сипатров\Desktop\Безымянный.png">
            <a:extLst>
              <a:ext uri="{FF2B5EF4-FFF2-40B4-BE49-F238E27FC236}">
                <a16:creationId xmlns="" xmlns:a16="http://schemas.microsoft.com/office/drawing/2014/main" id="{458AE39C-B190-46FA-8AFD-F0531530E42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5" b="21749"/>
          <a:stretch/>
        </p:blipFill>
        <p:spPr bwMode="auto">
          <a:xfrm>
            <a:off x="6765923" y="2292888"/>
            <a:ext cx="1747455" cy="3376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0721801-F852-4076-9975-F8B7BF47D3FC}"/>
              </a:ext>
            </a:extLst>
          </p:cNvPr>
          <p:cNvSpPr/>
          <p:nvPr/>
        </p:nvSpPr>
        <p:spPr>
          <a:xfrm>
            <a:off x="9121457" y="596843"/>
            <a:ext cx="2895599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Далее откроется главное окно приложения. Необходимо нажать на значок в верхней строке экрана.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6CE6B77-12BC-4894-8D1A-7F5C2C8975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49" y="2292888"/>
            <a:ext cx="1944633" cy="33763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-127912" y="85674"/>
            <a:ext cx="939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мобильное приложение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Госуслуги. СТОП Коронавирус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30974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26" y="3375906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441726" y="662828"/>
            <a:ext cx="248284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азрешить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приложению доступ в камере на Вашем телефоне: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8E190C-7C11-405C-AA4E-1CA2B1847078}"/>
              </a:ext>
            </a:extLst>
          </p:cNvPr>
          <p:cNvSpPr/>
          <p:nvPr/>
        </p:nvSpPr>
        <p:spPr>
          <a:xfrm>
            <a:off x="2982279" y="663389"/>
            <a:ext cx="2840671" cy="155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 Поместите в центр экрана проверяемый QR-код. Приложение автоматически распознает QR-код.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A6FB57-FAC0-4576-A3D8-10CEF6539D94}"/>
              </a:ext>
            </a:extLst>
          </p:cNvPr>
          <p:cNvSpPr/>
          <p:nvPr/>
        </p:nvSpPr>
        <p:spPr>
          <a:xfrm>
            <a:off x="6097787" y="663389"/>
            <a:ext cx="5791200" cy="30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После распознавания QR-кода и на экране телефона отобразиться информация о сертификате вакцинации от COVID-19. Отображаемая информация будет содержать номер сертификата, дату действия, первые буквы фамилии, имени, отчества, дату рождения, и первые 2 цифры серии паспорта и последние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цифры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номера паспорта. Данные сведения необходимо сверить с паспортом, которые Вам предъявили. Если они совпадают, посетитель может пройти в заведение или на мероприятие.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4ACBF1-8C31-495A-810A-233B156106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6" y="1993116"/>
            <a:ext cx="1555750" cy="242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C54BECC-FAB3-42EC-B513-76DAC6A27A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69865"/>
            <a:ext cx="1466216" cy="220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1\AppData\Local\Microsoft\Windows\INetCache\Content.Word\photo_2021-10-06_11-59-02.jpg">
            <a:extLst>
              <a:ext uri="{FF2B5EF4-FFF2-40B4-BE49-F238E27FC236}">
                <a16:creationId xmlns="" xmlns:a16="http://schemas.microsoft.com/office/drawing/2014/main" id="{7A1923E9-A247-48F7-B4F5-FB96608B75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19" y="2421790"/>
            <a:ext cx="2274187" cy="417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6487CBF-F451-4A65-9CAE-8E346A754B2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75906"/>
            <a:ext cx="2022157" cy="332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-1788" y="23498"/>
            <a:ext cx="9391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мобильное приложение 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Госуслуги. СТОП Коронавирус</a:t>
            </a:r>
            <a:r>
              <a:rPr lang="ru-RU" alt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577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276" y="4007489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311720" y="931876"/>
            <a:ext cx="248284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на сайт https://checkqr.ru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8E190C-7C11-405C-AA4E-1CA2B1847078}"/>
              </a:ext>
            </a:extLst>
          </p:cNvPr>
          <p:cNvSpPr/>
          <p:nvPr/>
        </p:nvSpPr>
        <p:spPr>
          <a:xfrm>
            <a:off x="3065405" y="881167"/>
            <a:ext cx="275177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Навести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камеру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смартфона на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код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D94C738-CF18-4EC5-AD53-FC15A8EACAA7}"/>
              </a:ext>
            </a:extLst>
          </p:cNvPr>
          <p:cNvSpPr/>
          <p:nvPr/>
        </p:nvSpPr>
        <p:spPr>
          <a:xfrm>
            <a:off x="311720" y="174707"/>
            <a:ext cx="1131212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сайт </a:t>
            </a:r>
            <a:r>
              <a:rPr lang="ru-RU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b="1" u="sng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checkqr.ru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743B147-FAA5-4C70-B251-C0F929B78B0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3"/>
          <a:stretch/>
        </p:blipFill>
        <p:spPr bwMode="auto">
          <a:xfrm>
            <a:off x="397276" y="2135970"/>
            <a:ext cx="2724296" cy="1650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99D3A12-0F89-44A5-AC97-268AE33CF3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83" y="1914477"/>
            <a:ext cx="1995487" cy="3656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3329E8B-22A8-47E3-BFD6-F5C9AFC030A6}"/>
              </a:ext>
            </a:extLst>
          </p:cNvPr>
          <p:cNvSpPr/>
          <p:nvPr/>
        </p:nvSpPr>
        <p:spPr>
          <a:xfrm>
            <a:off x="6144179" y="881167"/>
            <a:ext cx="5270500" cy="244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экране отобразится статус кода (действителен/недействителен), инициалы посетителя (первые буквы фамилии, имени и отчества), а также его дата рождения и последние цифры номера паспорта. Эти данные необходимо сверить с данными в документе, удостоверяющем личность. Если они совпадают, посетитель может пройти в заведение или на мероприятие.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CEA7285-1ECB-45FE-BD7C-3E0D4585EF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59" y="3324465"/>
            <a:ext cx="2035209" cy="3134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34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57" y="3066902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145967" y="795847"/>
            <a:ext cx="3213360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смартфоне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«Сканер QR-кода и Сканер штрих-кода».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Play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 (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AppStore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«Поиск»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ввести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«сканер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списке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«сканер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  <a:endParaRPr lang="ru-RU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8E190C-7C11-405C-AA4E-1CA2B1847078}"/>
              </a:ext>
            </a:extLst>
          </p:cNvPr>
          <p:cNvSpPr/>
          <p:nvPr/>
        </p:nvSpPr>
        <p:spPr>
          <a:xfrm>
            <a:off x="3291713" y="799533"/>
            <a:ext cx="29632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Выбрать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для установки.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A6FB57-FAC0-4576-A3D8-10CEF6539D94}"/>
              </a:ext>
            </a:extLst>
          </p:cNvPr>
          <p:cNvSpPr/>
          <p:nvPr/>
        </p:nvSpPr>
        <p:spPr>
          <a:xfrm>
            <a:off x="6230402" y="799533"/>
            <a:ext cx="28955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открывшемся окне выбрать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«установить»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0721801-F852-4076-9975-F8B7BF47D3FC}"/>
              </a:ext>
            </a:extLst>
          </p:cNvPr>
          <p:cNvSpPr/>
          <p:nvPr/>
        </p:nvSpPr>
        <p:spPr>
          <a:xfrm>
            <a:off x="9126001" y="814895"/>
            <a:ext cx="28955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После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открыть приложение.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190E24B-8E5A-463E-BCEE-4D37FE5444CA}"/>
              </a:ext>
            </a:extLst>
          </p:cNvPr>
          <p:cNvSpPr/>
          <p:nvPr/>
        </p:nvSpPr>
        <p:spPr>
          <a:xfrm>
            <a:off x="359611" y="154530"/>
            <a:ext cx="86967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приложения «Сканер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QR-кода»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«Сканер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штрих-кода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3231703-D304-458D-8DA2-ECE4D6CDE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7" y="3701744"/>
            <a:ext cx="2382754" cy="240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1D08646-F91C-4342-BAFF-5C2E9472E5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82" y="1979639"/>
            <a:ext cx="2235636" cy="403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4013C39A-F619-4C74-AAF3-C1AE09BC6E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93" y="1761015"/>
            <a:ext cx="2413937" cy="42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DF88092-1A1C-44FA-8CCD-E850A5F6D1B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35" y="1979639"/>
            <a:ext cx="2367445" cy="217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76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26" y="3375906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254001" y="723600"/>
            <a:ext cx="289559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Разрешить приложению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запросит доступ к камере телефона.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78E190C-7C11-405C-AA4E-1CA2B1847078}"/>
              </a:ext>
            </a:extLst>
          </p:cNvPr>
          <p:cNvSpPr/>
          <p:nvPr/>
        </p:nvSpPr>
        <p:spPr>
          <a:xfrm>
            <a:off x="3793582" y="723600"/>
            <a:ext cx="33755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Нажать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«сканирование с помощью камеры»: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A6FB57-FAC0-4576-A3D8-10CEF6539D94}"/>
              </a:ext>
            </a:extLst>
          </p:cNvPr>
          <p:cNvSpPr/>
          <p:nvPr/>
        </p:nvSpPr>
        <p:spPr>
          <a:xfrm>
            <a:off x="7445068" y="723599"/>
            <a:ext cx="411352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Окно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сканирования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Навести на QR-код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Приложение автоматически считает и распознает изображение.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F74AF22-F679-43F6-8874-5A05B8464F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6" y="1941424"/>
            <a:ext cx="2509579" cy="387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45E33EF-0659-4CF9-A8A8-BED1B4EB86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0" y="1941423"/>
            <a:ext cx="2286774" cy="387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9B3080-4DD9-4606-B59E-D1B13A4E91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65" y="1941423"/>
            <a:ext cx="2336537" cy="387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190E24B-8E5A-463E-BCEE-4D37FE5444CA}"/>
              </a:ext>
            </a:extLst>
          </p:cNvPr>
          <p:cNvSpPr/>
          <p:nvPr/>
        </p:nvSpPr>
        <p:spPr>
          <a:xfrm>
            <a:off x="359611" y="154530"/>
            <a:ext cx="86967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приложения «Сканер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QR-кода»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«Сканер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штрих-кода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3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A868FA3-5B31-4808-8147-0689780E2D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4" y="1910566"/>
            <a:ext cx="2590800" cy="45233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3A220D38-55B4-4A9D-804C-B3024162E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26" y="3375906"/>
            <a:ext cx="1131212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21F1261-721A-49AB-B5B1-BB1F3D5BDF94}"/>
              </a:ext>
            </a:extLst>
          </p:cNvPr>
          <p:cNvSpPr/>
          <p:nvPr/>
        </p:nvSpPr>
        <p:spPr>
          <a:xfrm>
            <a:off x="254000" y="723600"/>
            <a:ext cx="328378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экране телефона появится ссылка на сертификат.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Нажать 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открытая ссылка».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7A6FB57-FAC0-4576-A3D8-10CEF6539D94}"/>
              </a:ext>
            </a:extLst>
          </p:cNvPr>
          <p:cNvSpPr/>
          <p:nvPr/>
        </p:nvSpPr>
        <p:spPr>
          <a:xfrm>
            <a:off x="4048585" y="719393"/>
            <a:ext cx="7946564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экране телефона отобразиться информация о сертификате вакцинации от COVID-19 с сайта «Госуслуги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содержащая номер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сертификата, дату действия, первые буквы фамилии, имени, отчества, дату рождения, и первые 2 цифры серии паспорта и последние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цифры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номера паспорта. Данные сведения необходимо сверить с паспортом, которые Вам предъявили. Если они совпадают, посетитель может пройти в заведение или на мероприятие.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FDFEB02-8C0A-47A2-8141-8473D0A794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0" y="2339138"/>
            <a:ext cx="2098040" cy="40299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190E24B-8E5A-463E-BCEE-4D37FE5444CA}"/>
              </a:ext>
            </a:extLst>
          </p:cNvPr>
          <p:cNvSpPr/>
          <p:nvPr/>
        </p:nvSpPr>
        <p:spPr>
          <a:xfrm>
            <a:off x="359611" y="154530"/>
            <a:ext cx="86967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-кода через приложения «Сканер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QR-кода»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«Сканер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штрих-кода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59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743</Words>
  <Application>Microsoft Office PowerPoint</Application>
  <PresentationFormat>Широкоэкранный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Организация доступа  в места массового пребывания людей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граждан Республики Мордовия при посещении мест массового пребывания людей.</dc:title>
  <dc:creator>Вольфсон И.А.</dc:creator>
  <cp:lastModifiedBy>Вольфсон И.А.</cp:lastModifiedBy>
  <cp:revision>42</cp:revision>
  <dcterms:created xsi:type="dcterms:W3CDTF">2021-10-07T06:02:30Z</dcterms:created>
  <dcterms:modified xsi:type="dcterms:W3CDTF">2021-10-07T14:19:37Z</dcterms:modified>
</cp:coreProperties>
</file>